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media/image1.jpeg" ContentType="image/jpeg"/>
  <Override PartName="/ppt/media/image2.jpeg" ContentType="image/jpeg"/>
  <Override PartName="/ppt/media/image3.jpeg" ContentType="image/jpeg"/>
  <Override PartName="/ppt/media/image4.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AD2"/>
          </a:solidFill>
        </a:fill>
      </a:tcStyle>
    </a:wholeTbl>
    <a:band2H>
      <a:tcTxStyle b="def" i="def"/>
      <a:tcStyle>
        <a:tcBdr/>
        <a:fill>
          <a:solidFill>
            <a:srgbClr val="FFE6EA"/>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6FF"/>
          </a:solidFill>
        </a:fill>
      </a:tcStyle>
    </a:wholeTbl>
    <a:band2H>
      <a:tcTxStyle b="def" i="def"/>
      <a:tcStyle>
        <a:tcBdr/>
        <a:fill>
          <a:solidFill>
            <a:srgbClr val="E6F3FF"/>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9DADA"/>
          </a:solidFill>
        </a:fill>
      </a:tcStyle>
    </a:wholeTbl>
    <a:band2H>
      <a:tcTxStyle b="def" i="def"/>
      <a:tcStyle>
        <a:tcBdr/>
        <a:fill>
          <a:solidFill>
            <a:srgbClr val="EDEDED"/>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0.png>
</file>

<file path=ppt/media/image11.png>
</file>

<file path=ppt/media/image12.png>
</file>

<file path=ppt/media/image13.png>
</file>

<file path=ppt/media/image2.jpe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p:nvPr>
            <p:ph type="sldImg"/>
          </p:nvPr>
        </p:nvSpPr>
        <p:spPr>
          <a:xfrm>
            <a:off x="1143000" y="685800"/>
            <a:ext cx="4572000" cy="3429000"/>
          </a:xfrm>
          <a:prstGeom prst="rect">
            <a:avLst/>
          </a:prstGeom>
        </p:spPr>
        <p:txBody>
          <a:bodyPr/>
          <a:lstStyle/>
          <a:p>
            <a:pPr/>
          </a:p>
        </p:txBody>
      </p:sp>
      <p:sp>
        <p:nvSpPr>
          <p:cNvPr id="330" name="Shape 3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jpeg"/><Relationship Id="rId5" Type="http://schemas.openxmlformats.org/officeDocument/2006/relationships/image" Target="../media/image4.pn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jpeg"/><Relationship Id="rId5" Type="http://schemas.openxmlformats.org/officeDocument/2006/relationships/image" Target="../media/image4.png"/></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5.png"/></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4.jpeg"/><Relationship Id="rId5" Type="http://schemas.openxmlformats.org/officeDocument/2006/relationships/image" Target="../media/image4.png"/></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2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6.png"/></Relationships>

</file>

<file path=ppt/slideLayouts/_rels/slideLayout2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3_Blank">
    <p:spTree>
      <p:nvGrpSpPr>
        <p:cNvPr id="1" name=""/>
        <p:cNvGrpSpPr/>
        <p:nvPr/>
      </p:nvGrpSpPr>
      <p:grpSpPr>
        <a:xfrm>
          <a:off x="0" y="0"/>
          <a:ext cx="0" cy="0"/>
          <a:chOff x="0" y="0"/>
          <a:chExt cx="0" cy="0"/>
        </a:xfrm>
      </p:grpSpPr>
      <p:sp>
        <p:nvSpPr>
          <p:cNvPr id="17" name="Shape 17"/>
          <p:cNvSpPr/>
          <p:nvPr>
            <p:ph type="sldNum" sz="quarter" idx="2"/>
          </p:nvPr>
        </p:nvSpPr>
        <p:spPr>
          <a:prstGeom prst="rect">
            <a:avLst/>
          </a:prstGeom>
        </p:spPr>
        <p:txBody>
          <a:bodyPr/>
          <a:lstStyle/>
          <a:p>
            <a:pPr/>
            <a:fld id="{86CB4B4D-7CA3-9044-876B-883B54F8677D}" type="slidenum"/>
          </a:p>
        </p:txBody>
      </p:sp>
      <p:sp>
        <p:nvSpPr>
          <p:cNvPr id="18" name="Shape 18"/>
          <p:cNvSpPr/>
          <p:nvPr>
            <p:ph type="title"/>
          </p:nvPr>
        </p:nvSpPr>
        <p:spPr>
          <a:prstGeom prst="rect">
            <a:avLst/>
          </a:prstGeom>
        </p:spPr>
        <p:txBody>
          <a:bodyPr/>
          <a:lstStyle/>
          <a:p>
            <a:pPr/>
            <a:r>
              <a:t>Title Text</a:t>
            </a:r>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Comparison">
    <p:spTree>
      <p:nvGrpSpPr>
        <p:cNvPr id="1" name=""/>
        <p:cNvGrpSpPr/>
        <p:nvPr/>
      </p:nvGrpSpPr>
      <p:grpSpPr>
        <a:xfrm>
          <a:off x="0" y="0"/>
          <a:ext cx="0" cy="0"/>
          <a:chOff x="0" y="0"/>
          <a:chExt cx="0" cy="0"/>
        </a:xfrm>
      </p:grpSpPr>
      <p:pic>
        <p:nvPicPr>
          <p:cNvPr id="130"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31"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32" name="Shape 132"/>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33" name="Shape 133"/>
          <p:cNvSpPr/>
          <p:nvPr>
            <p:ph type="title"/>
          </p:nvPr>
        </p:nvSpPr>
        <p:spPr>
          <a:xfrm>
            <a:off x="839787" y="365125"/>
            <a:ext cx="10515601" cy="1325563"/>
          </a:xfrm>
          <a:prstGeom prst="rect">
            <a:avLst/>
          </a:prstGeom>
        </p:spPr>
        <p:txBody>
          <a:bodyPr/>
          <a:lstStyle>
            <a:lvl1pPr>
              <a:defRPr>
                <a:solidFill>
                  <a:srgbClr val="000000"/>
                </a:solidFill>
              </a:defRPr>
            </a:lvl1pPr>
          </a:lstStyle>
          <a:p>
            <a:pPr/>
            <a:r>
              <a:t>Title Text</a:t>
            </a:r>
          </a:p>
        </p:txBody>
      </p:sp>
      <p:sp>
        <p:nvSpPr>
          <p:cNvPr id="134" name="Shape 134"/>
          <p:cNvSpPr/>
          <p:nvPr>
            <p:ph type="body" sz="quarter" idx="1"/>
          </p:nvPr>
        </p:nvSpPr>
        <p:spPr>
          <a:xfrm>
            <a:off x="839787" y="1681163"/>
            <a:ext cx="5157789" cy="823913"/>
          </a:xfrm>
          <a:prstGeom prst="rect">
            <a:avLst/>
          </a:prstGeom>
        </p:spPr>
        <p:txBody>
          <a:bodyPr anchor="b"/>
          <a:lstStyle>
            <a:lvl1pPr>
              <a:defRPr b="1" sz="2400"/>
            </a:lvl1pPr>
            <a:lvl2pPr marL="0" indent="457200">
              <a:buSzTx/>
              <a:buNone/>
              <a:defRPr b="1" sz="2400"/>
            </a:lvl2pPr>
            <a:lvl3pPr marL="0" indent="914400">
              <a:buSzTx/>
              <a:buNone/>
              <a:defRPr b="1" sz="2400"/>
            </a:lvl3pPr>
            <a:lvl4pPr marL="0" indent="1371600">
              <a:buSzTx/>
              <a:buNone/>
              <a:defRPr b="1" sz="2400"/>
            </a:lvl4pPr>
            <a:lvl5pPr marL="0" indent="1828800">
              <a:buSz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135" name="Shape 135"/>
          <p:cNvSpPr/>
          <p:nvPr>
            <p:ph type="body" sz="quarter" idx="13"/>
          </p:nvPr>
        </p:nvSpPr>
        <p:spPr>
          <a:xfrm>
            <a:off x="6172200" y="1681163"/>
            <a:ext cx="5183188" cy="823913"/>
          </a:xfrm>
          <a:prstGeom prst="rect">
            <a:avLst/>
          </a:prstGeom>
        </p:spPr>
        <p:txBody>
          <a:bodyPr anchor="b"/>
          <a:lstStyle/>
          <a:p>
            <a:pPr>
              <a:defRPr b="1" sz="2400"/>
            </a:pPr>
          </a:p>
        </p:txBody>
      </p:sp>
      <p:sp>
        <p:nvSpPr>
          <p:cNvPr id="136" name="Shape 13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Bink Pink Title and Subtitle ">
    <p:spTree>
      <p:nvGrpSpPr>
        <p:cNvPr id="1" name=""/>
        <p:cNvGrpSpPr/>
        <p:nvPr/>
      </p:nvGrpSpPr>
      <p:grpSpPr>
        <a:xfrm>
          <a:off x="0" y="0"/>
          <a:ext cx="0" cy="0"/>
          <a:chOff x="0" y="0"/>
          <a:chExt cx="0" cy="0"/>
        </a:xfrm>
      </p:grpSpPr>
      <p:pic>
        <p:nvPicPr>
          <p:cNvPr id="143"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44"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45" name="Shape 145"/>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46" name="Shape 146"/>
          <p:cNvSpPr/>
          <p:nvPr>
            <p:ph type="title"/>
          </p:nvPr>
        </p:nvSpPr>
        <p:spPr>
          <a:xfrm>
            <a:off x="838200" y="77490"/>
            <a:ext cx="10515600" cy="1325563"/>
          </a:xfrm>
          <a:prstGeom prst="rect">
            <a:avLst/>
          </a:prstGeom>
        </p:spPr>
        <p:txBody>
          <a:bodyPr/>
          <a:lstStyle>
            <a:lvl1pPr>
              <a:defRPr>
                <a:solidFill>
                  <a:srgbClr val="FF0064"/>
                </a:solidFill>
              </a:defRPr>
            </a:lvl1pPr>
          </a:lstStyle>
          <a:p>
            <a:pPr/>
            <a:r>
              <a:t>Title Text</a:t>
            </a:r>
          </a:p>
        </p:txBody>
      </p:sp>
      <p:sp>
        <p:nvSpPr>
          <p:cNvPr id="147" name="Shape 147"/>
          <p:cNvSpPr/>
          <p:nvPr>
            <p:ph type="sldNum" sz="quarter" idx="2"/>
          </p:nvPr>
        </p:nvSpPr>
        <p:spPr>
          <a:prstGeom prst="rect">
            <a:avLst/>
          </a:prstGeom>
        </p:spPr>
        <p:txBody>
          <a:bodyPr/>
          <a:lstStyle/>
          <a:p>
            <a:pPr/>
            <a:fld id="{86CB4B4D-7CA3-9044-876B-883B54F8677D}" type="slidenum"/>
          </a:p>
        </p:txBody>
      </p:sp>
      <p:sp>
        <p:nvSpPr>
          <p:cNvPr id="148" name="Shape 148"/>
          <p:cNvSpPr/>
          <p:nvPr>
            <p:ph type="body" sz="quarter" idx="1"/>
          </p:nvPr>
        </p:nvSpPr>
        <p:spPr>
          <a:xfrm>
            <a:off x="839787" y="1403053"/>
            <a:ext cx="10514013" cy="823913"/>
          </a:xfrm>
          <a:prstGeom prst="rect">
            <a:avLst/>
          </a:prstGeom>
        </p:spPr>
        <p:txBody>
          <a:bodyPr lIns="0" tIns="0" rIns="0" bIns="0"/>
          <a:lstStyle>
            <a:lvl2pPr marL="0" indent="457200">
              <a:buSzTx/>
              <a:buNone/>
            </a:lvl2pPr>
            <a:lvl3pPr marL="0" indent="914400">
              <a:buSzTx/>
              <a:buNone/>
            </a:lvl3pPr>
            <a:lvl4pPr marL="0" indent="1371600">
              <a:buSzTx/>
              <a:buNone/>
            </a:lvl4pPr>
            <a:lvl5pPr marL="0" indent="1828800">
              <a:buSzTx/>
              <a:buNone/>
            </a:lvl5pPr>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1_Bink Pink Title ">
    <p:spTree>
      <p:nvGrpSpPr>
        <p:cNvPr id="1" name=""/>
        <p:cNvGrpSpPr/>
        <p:nvPr/>
      </p:nvGrpSpPr>
      <p:grpSpPr>
        <a:xfrm>
          <a:off x="0" y="0"/>
          <a:ext cx="0" cy="0"/>
          <a:chOff x="0" y="0"/>
          <a:chExt cx="0" cy="0"/>
        </a:xfrm>
      </p:grpSpPr>
      <p:pic>
        <p:nvPicPr>
          <p:cNvPr id="155"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56"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57" name="Shape 157"/>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58" name="Shape 158"/>
          <p:cNvSpPr/>
          <p:nvPr>
            <p:ph type="title"/>
          </p:nvPr>
        </p:nvSpPr>
        <p:spPr>
          <a:xfrm>
            <a:off x="838200" y="77490"/>
            <a:ext cx="10515600" cy="1325563"/>
          </a:xfrm>
          <a:prstGeom prst="rect">
            <a:avLst/>
          </a:prstGeom>
        </p:spPr>
        <p:txBody>
          <a:bodyPr/>
          <a:lstStyle>
            <a:lvl1pPr>
              <a:defRPr>
                <a:solidFill>
                  <a:srgbClr val="FF0064"/>
                </a:solidFill>
              </a:defRPr>
            </a:lvl1pPr>
          </a:lstStyle>
          <a:p>
            <a:pPr/>
            <a:r>
              <a:t>Title Text</a:t>
            </a:r>
          </a:p>
        </p:txBody>
      </p:sp>
      <p:sp>
        <p:nvSpPr>
          <p:cNvPr id="159" name="Shape 15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pic>
        <p:nvPicPr>
          <p:cNvPr id="166"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67"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68" name="Shape 168"/>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69" name="Shape 16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7_Blank">
    <p:spTree>
      <p:nvGrpSpPr>
        <p:cNvPr id="1" name=""/>
        <p:cNvGrpSpPr/>
        <p:nvPr/>
      </p:nvGrpSpPr>
      <p:grpSpPr>
        <a:xfrm>
          <a:off x="0" y="0"/>
          <a:ext cx="0" cy="0"/>
          <a:chOff x="0" y="0"/>
          <a:chExt cx="0" cy="0"/>
        </a:xfrm>
      </p:grpSpPr>
      <p:pic>
        <p:nvPicPr>
          <p:cNvPr id="176"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77"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78" name="Shape 178"/>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79" name="Shape 179"/>
          <p:cNvSpPr/>
          <p:nvPr>
            <p:ph type="sldNum" sz="quarter" idx="2"/>
          </p:nvPr>
        </p:nvSpPr>
        <p:spPr>
          <a:prstGeom prst="rect">
            <a:avLst/>
          </a:prstGeom>
        </p:spPr>
        <p:txBody>
          <a:bodyPr/>
          <a:lstStyle/>
          <a:p>
            <a:pPr/>
            <a:fld id="{86CB4B4D-7CA3-9044-876B-883B54F8677D}" type="slidenum"/>
          </a:p>
        </p:txBody>
      </p:sp>
      <p:pic>
        <p:nvPicPr>
          <p:cNvPr id="180" name="image4.jpeg"/>
          <p:cNvPicPr>
            <a:picLocks noChangeAspect="1"/>
          </p:cNvPicPr>
          <p:nvPr/>
        </p:nvPicPr>
        <p:blipFill>
          <a:blip r:embed="rId4">
            <a:extLst/>
          </a:blip>
          <a:stretch>
            <a:fillRect/>
          </a:stretch>
        </p:blipFill>
        <p:spPr>
          <a:xfrm>
            <a:off x="0" y="0"/>
            <a:ext cx="12192000" cy="7018957"/>
          </a:xfrm>
          <a:prstGeom prst="rect">
            <a:avLst/>
          </a:prstGeom>
          <a:ln w="12700">
            <a:miter lim="400000"/>
          </a:ln>
        </p:spPr>
      </p:pic>
      <p:sp>
        <p:nvSpPr>
          <p:cNvPr id="181" name="Shape 181"/>
          <p:cNvSpPr/>
          <p:nvPr>
            <p:ph type="title"/>
          </p:nvPr>
        </p:nvSpPr>
        <p:spPr>
          <a:xfrm>
            <a:off x="838199" y="2846696"/>
            <a:ext cx="2861931" cy="1325563"/>
          </a:xfrm>
          <a:prstGeom prst="rect">
            <a:avLst/>
          </a:prstGeom>
        </p:spPr>
        <p:txBody>
          <a:bodyPr/>
          <a:lstStyle/>
          <a:p>
            <a:pPr/>
            <a:r>
              <a:t>Title Text</a:t>
            </a:r>
          </a:p>
        </p:txBody>
      </p:sp>
      <p:pic>
        <p:nvPicPr>
          <p:cNvPr id="182" name="image5.png"/>
          <p:cNvPicPr>
            <a:picLocks noChangeAspect="1"/>
          </p:cNvPicPr>
          <p:nvPr/>
        </p:nvPicPr>
        <p:blipFill>
          <a:blip r:embed="rId5">
            <a:extLst/>
          </a:blip>
          <a:stretch>
            <a:fillRect/>
          </a:stretch>
        </p:blipFill>
        <p:spPr>
          <a:xfrm>
            <a:off x="9015270" y="5436592"/>
            <a:ext cx="2159779" cy="1114029"/>
          </a:xfrm>
          <a:prstGeom prst="rect">
            <a:avLst/>
          </a:prstGeom>
          <a:ln w="12700">
            <a:miter lim="400000"/>
          </a:ln>
        </p:spPr>
      </p:pic>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8_Blank">
    <p:spTree>
      <p:nvGrpSpPr>
        <p:cNvPr id="1" name=""/>
        <p:cNvGrpSpPr/>
        <p:nvPr/>
      </p:nvGrpSpPr>
      <p:grpSpPr>
        <a:xfrm>
          <a:off x="0" y="0"/>
          <a:ext cx="0" cy="0"/>
          <a:chOff x="0" y="0"/>
          <a:chExt cx="0" cy="0"/>
        </a:xfrm>
      </p:grpSpPr>
      <p:pic>
        <p:nvPicPr>
          <p:cNvPr id="189"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90"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91" name="Shape 191"/>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92" name="Shape 192"/>
          <p:cNvSpPr/>
          <p:nvPr>
            <p:ph type="sldNum" sz="quarter" idx="2"/>
          </p:nvPr>
        </p:nvSpPr>
        <p:spPr>
          <a:prstGeom prst="rect">
            <a:avLst/>
          </a:prstGeom>
        </p:spPr>
        <p:txBody>
          <a:bodyPr/>
          <a:lstStyle/>
          <a:p>
            <a:pPr/>
            <a:fld id="{86CB4B4D-7CA3-9044-876B-883B54F8677D}" type="slidenum"/>
          </a:p>
        </p:txBody>
      </p:sp>
      <p:pic>
        <p:nvPicPr>
          <p:cNvPr id="193" name="image6.jpeg"/>
          <p:cNvPicPr>
            <a:picLocks noChangeAspect="1"/>
          </p:cNvPicPr>
          <p:nvPr/>
        </p:nvPicPr>
        <p:blipFill>
          <a:blip r:embed="rId4">
            <a:extLst/>
          </a:blip>
          <a:stretch>
            <a:fillRect/>
          </a:stretch>
        </p:blipFill>
        <p:spPr>
          <a:xfrm>
            <a:off x="0" y="0"/>
            <a:ext cx="12192000" cy="7018957"/>
          </a:xfrm>
          <a:prstGeom prst="rect">
            <a:avLst/>
          </a:prstGeom>
          <a:ln w="12700">
            <a:miter lim="400000"/>
          </a:ln>
        </p:spPr>
      </p:pic>
      <p:sp>
        <p:nvSpPr>
          <p:cNvPr id="194" name="Shape 194"/>
          <p:cNvSpPr/>
          <p:nvPr>
            <p:ph type="title"/>
          </p:nvPr>
        </p:nvSpPr>
        <p:spPr>
          <a:xfrm>
            <a:off x="838199" y="2846696"/>
            <a:ext cx="2861931" cy="1325563"/>
          </a:xfrm>
          <a:prstGeom prst="rect">
            <a:avLst/>
          </a:prstGeom>
        </p:spPr>
        <p:txBody>
          <a:bodyPr/>
          <a:lstStyle/>
          <a:p>
            <a:pPr/>
            <a:r>
              <a:t>Title Text</a:t>
            </a:r>
          </a:p>
        </p:txBody>
      </p:sp>
      <p:pic>
        <p:nvPicPr>
          <p:cNvPr id="195" name="image5.png"/>
          <p:cNvPicPr>
            <a:picLocks noChangeAspect="1"/>
          </p:cNvPicPr>
          <p:nvPr/>
        </p:nvPicPr>
        <p:blipFill>
          <a:blip r:embed="rId5">
            <a:extLst/>
          </a:blip>
          <a:stretch>
            <a:fillRect/>
          </a:stretch>
        </p:blipFill>
        <p:spPr>
          <a:xfrm>
            <a:off x="9015270" y="5436592"/>
            <a:ext cx="2159779" cy="1114029"/>
          </a:xfrm>
          <a:prstGeom prst="rect">
            <a:avLst/>
          </a:prstGeom>
          <a:ln w="12700">
            <a:miter lim="400000"/>
          </a:ln>
        </p:spPr>
      </p:pic>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9_Blank">
    <p:spTree>
      <p:nvGrpSpPr>
        <p:cNvPr id="1" name=""/>
        <p:cNvGrpSpPr/>
        <p:nvPr/>
      </p:nvGrpSpPr>
      <p:grpSpPr>
        <a:xfrm>
          <a:off x="0" y="0"/>
          <a:ext cx="0" cy="0"/>
          <a:chOff x="0" y="0"/>
          <a:chExt cx="0" cy="0"/>
        </a:xfrm>
      </p:grpSpPr>
      <p:pic>
        <p:nvPicPr>
          <p:cNvPr id="202"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03"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04" name="Shape 204"/>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05" name="Shape 205"/>
          <p:cNvSpPr/>
          <p:nvPr>
            <p:ph type="sldNum" sz="quarter" idx="2"/>
          </p:nvPr>
        </p:nvSpPr>
        <p:spPr>
          <a:prstGeom prst="rect">
            <a:avLst/>
          </a:prstGeom>
        </p:spPr>
        <p:txBody>
          <a:bodyPr/>
          <a:lstStyle/>
          <a:p>
            <a:pPr/>
            <a:fld id="{86CB4B4D-7CA3-9044-876B-883B54F8677D}" type="slidenum"/>
          </a:p>
        </p:txBody>
      </p:sp>
      <p:pic>
        <p:nvPicPr>
          <p:cNvPr id="206" name="image7.jpeg"/>
          <p:cNvPicPr>
            <a:picLocks noChangeAspect="1"/>
          </p:cNvPicPr>
          <p:nvPr/>
        </p:nvPicPr>
        <p:blipFill>
          <a:blip r:embed="rId4">
            <a:extLst/>
          </a:blip>
          <a:stretch>
            <a:fillRect/>
          </a:stretch>
        </p:blipFill>
        <p:spPr>
          <a:xfrm>
            <a:off x="0" y="0"/>
            <a:ext cx="12192000" cy="7018956"/>
          </a:xfrm>
          <a:prstGeom prst="rect">
            <a:avLst/>
          </a:prstGeom>
          <a:ln w="12700">
            <a:miter lim="400000"/>
          </a:ln>
        </p:spPr>
      </p:pic>
      <p:sp>
        <p:nvSpPr>
          <p:cNvPr id="207" name="Shape 207"/>
          <p:cNvSpPr/>
          <p:nvPr>
            <p:ph type="title"/>
          </p:nvPr>
        </p:nvSpPr>
        <p:spPr>
          <a:xfrm>
            <a:off x="838199" y="2846696"/>
            <a:ext cx="2861931" cy="1325563"/>
          </a:xfrm>
          <a:prstGeom prst="rect">
            <a:avLst/>
          </a:prstGeom>
        </p:spPr>
        <p:txBody>
          <a:bodyPr/>
          <a:lstStyle/>
          <a:p>
            <a:pPr/>
            <a:r>
              <a:t>Title Text</a:t>
            </a:r>
          </a:p>
        </p:txBody>
      </p:sp>
      <p:pic>
        <p:nvPicPr>
          <p:cNvPr id="208" name="image8.png"/>
          <p:cNvPicPr>
            <a:picLocks noChangeAspect="1"/>
          </p:cNvPicPr>
          <p:nvPr/>
        </p:nvPicPr>
        <p:blipFill>
          <a:blip r:embed="rId5">
            <a:extLst/>
          </a:blip>
          <a:stretch>
            <a:fillRect/>
          </a:stretch>
        </p:blipFill>
        <p:spPr>
          <a:xfrm>
            <a:off x="9015270" y="5436592"/>
            <a:ext cx="2159779" cy="1114029"/>
          </a:xfrm>
          <a:prstGeom prst="rect">
            <a:avLst/>
          </a:prstGeom>
          <a:ln w="12700">
            <a:miter lim="400000"/>
          </a:ln>
        </p:spPr>
      </p:pic>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0" showMasterPhAnim="1">
  <p:cSld name="10_Blank">
    <p:spTree>
      <p:nvGrpSpPr>
        <p:cNvPr id="1" name=""/>
        <p:cNvGrpSpPr/>
        <p:nvPr/>
      </p:nvGrpSpPr>
      <p:grpSpPr>
        <a:xfrm>
          <a:off x="0" y="0"/>
          <a:ext cx="0" cy="0"/>
          <a:chOff x="0" y="0"/>
          <a:chExt cx="0" cy="0"/>
        </a:xfrm>
      </p:grpSpPr>
      <p:pic>
        <p:nvPicPr>
          <p:cNvPr id="215"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16"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17" name="Shape 217"/>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18" name="Shape 218"/>
          <p:cNvSpPr/>
          <p:nvPr>
            <p:ph type="sldNum" sz="quarter" idx="2"/>
          </p:nvPr>
        </p:nvSpPr>
        <p:spPr>
          <a:prstGeom prst="rect">
            <a:avLst/>
          </a:prstGeom>
        </p:spPr>
        <p:txBody>
          <a:bodyPr/>
          <a:lstStyle/>
          <a:p>
            <a:pPr/>
            <a:fld id="{86CB4B4D-7CA3-9044-876B-883B54F8677D}" type="slidenum"/>
          </a:p>
        </p:txBody>
      </p:sp>
      <p:pic>
        <p:nvPicPr>
          <p:cNvPr id="219" name="image9.jpeg"/>
          <p:cNvPicPr>
            <a:picLocks noChangeAspect="1"/>
          </p:cNvPicPr>
          <p:nvPr/>
        </p:nvPicPr>
        <p:blipFill>
          <a:blip r:embed="rId4">
            <a:extLst/>
          </a:blip>
          <a:stretch>
            <a:fillRect/>
          </a:stretch>
        </p:blipFill>
        <p:spPr>
          <a:xfrm>
            <a:off x="1" y="0"/>
            <a:ext cx="12191997" cy="7018956"/>
          </a:xfrm>
          <a:prstGeom prst="rect">
            <a:avLst/>
          </a:prstGeom>
          <a:ln w="12700">
            <a:miter lim="400000"/>
          </a:ln>
        </p:spPr>
      </p:pic>
      <p:sp>
        <p:nvSpPr>
          <p:cNvPr id="220" name="Shape 220"/>
          <p:cNvSpPr/>
          <p:nvPr>
            <p:ph type="title"/>
          </p:nvPr>
        </p:nvSpPr>
        <p:spPr>
          <a:xfrm>
            <a:off x="838199" y="2846696"/>
            <a:ext cx="2861931" cy="1325563"/>
          </a:xfrm>
          <a:prstGeom prst="rect">
            <a:avLst/>
          </a:prstGeom>
        </p:spPr>
        <p:txBody>
          <a:bodyPr/>
          <a:lstStyle/>
          <a:p>
            <a:pPr/>
            <a:r>
              <a:t>Title Text</a:t>
            </a:r>
          </a:p>
        </p:txBody>
      </p:sp>
      <p:pic>
        <p:nvPicPr>
          <p:cNvPr id="221" name="image5.png"/>
          <p:cNvPicPr>
            <a:picLocks noChangeAspect="1"/>
          </p:cNvPicPr>
          <p:nvPr/>
        </p:nvPicPr>
        <p:blipFill>
          <a:blip r:embed="rId5">
            <a:extLst/>
          </a:blip>
          <a:stretch>
            <a:fillRect/>
          </a:stretch>
        </p:blipFill>
        <p:spPr>
          <a:xfrm>
            <a:off x="9015270" y="5436592"/>
            <a:ext cx="2159779" cy="1114029"/>
          </a:xfrm>
          <a:prstGeom prst="rect">
            <a:avLst/>
          </a:prstGeom>
          <a:ln w="12700">
            <a:miter lim="400000"/>
          </a:ln>
        </p:spPr>
      </p:pic>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0" showMasterPhAnim="1">
  <p:cSld name="Black title page">
    <p:spTree>
      <p:nvGrpSpPr>
        <p:cNvPr id="1" name=""/>
        <p:cNvGrpSpPr/>
        <p:nvPr/>
      </p:nvGrpSpPr>
      <p:grpSpPr>
        <a:xfrm>
          <a:off x="0" y="0"/>
          <a:ext cx="0" cy="0"/>
          <a:chOff x="0" y="0"/>
          <a:chExt cx="0" cy="0"/>
        </a:xfrm>
      </p:grpSpPr>
      <p:pic>
        <p:nvPicPr>
          <p:cNvPr id="228"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29"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30" name="Shape 230"/>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31" name="Shape 231"/>
          <p:cNvSpPr/>
          <p:nvPr>
            <p:ph type="title"/>
          </p:nvPr>
        </p:nvSpPr>
        <p:spPr>
          <a:xfrm>
            <a:off x="507995" y="1"/>
            <a:ext cx="11176009" cy="1325563"/>
          </a:xfrm>
          <a:prstGeom prst="rect">
            <a:avLst/>
          </a:prstGeom>
        </p:spPr>
        <p:txBody>
          <a:bodyPr/>
          <a:lstStyle>
            <a:lvl1pPr>
              <a:defRPr>
                <a:solidFill>
                  <a:srgbClr val="000000"/>
                </a:solidFill>
              </a:defRPr>
            </a:lvl1pPr>
          </a:lstStyle>
          <a:p>
            <a:pPr/>
            <a:r>
              <a:t>Title Text</a:t>
            </a:r>
          </a:p>
        </p:txBody>
      </p:sp>
      <p:sp>
        <p:nvSpPr>
          <p:cNvPr id="232" name="Shape 23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type="tx" showMasterSp="0" showMasterPhAnim="1">
  <p:cSld name="1_Custom Layout">
    <p:spTree>
      <p:nvGrpSpPr>
        <p:cNvPr id="1" name=""/>
        <p:cNvGrpSpPr/>
        <p:nvPr/>
      </p:nvGrpSpPr>
      <p:grpSpPr>
        <a:xfrm>
          <a:off x="0" y="0"/>
          <a:ext cx="0" cy="0"/>
          <a:chOff x="0" y="0"/>
          <a:chExt cx="0" cy="0"/>
        </a:xfrm>
      </p:grpSpPr>
      <p:pic>
        <p:nvPicPr>
          <p:cNvPr id="239"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40"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41" name="Shape 241"/>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42" name="Shape 242"/>
          <p:cNvSpPr/>
          <p:nvPr>
            <p:ph type="title"/>
          </p:nvPr>
        </p:nvSpPr>
        <p:spPr>
          <a:xfrm>
            <a:off x="838200" y="77489"/>
            <a:ext cx="10515600" cy="1325563"/>
          </a:xfrm>
          <a:prstGeom prst="rect">
            <a:avLst/>
          </a:prstGeom>
        </p:spPr>
        <p:txBody>
          <a:bodyPr lIns="0" tIns="0" rIns="0" bIns="0"/>
          <a:lstStyle>
            <a:lvl1pPr>
              <a:defRPr>
                <a:solidFill>
                  <a:srgbClr val="FF0064"/>
                </a:solidFill>
              </a:defRPr>
            </a:lvl1pPr>
          </a:lstStyle>
          <a:p>
            <a:pPr/>
            <a:r>
              <a:t>Title Text</a:t>
            </a:r>
          </a:p>
        </p:txBody>
      </p:sp>
      <p:sp>
        <p:nvSpPr>
          <p:cNvPr id="243" name="Shape 243"/>
          <p:cNvSpPr/>
          <p:nvPr>
            <p:ph type="sldNum" sz="quarter" idx="2"/>
          </p:nvPr>
        </p:nvSpPr>
        <p:spPr>
          <a:prstGeom prst="rect">
            <a:avLst/>
          </a:prstGeom>
        </p:spPr>
        <p:txBody>
          <a:bodyPr/>
          <a:lstStyle/>
          <a:p>
            <a:pPr/>
            <a:fld id="{86CB4B4D-7CA3-9044-876B-883B54F8677D}" type="slidenum"/>
          </a:p>
        </p:txBody>
      </p:sp>
      <p:sp>
        <p:nvSpPr>
          <p:cNvPr id="244" name="Shape 244"/>
          <p:cNvSpPr/>
          <p:nvPr>
            <p:ph type="pic" sz="half" idx="13"/>
          </p:nvPr>
        </p:nvSpPr>
        <p:spPr>
          <a:xfrm>
            <a:off x="838200" y="1590606"/>
            <a:ext cx="4438650" cy="4438651"/>
          </a:xfrm>
          <a:prstGeom prst="rect">
            <a:avLst/>
          </a:prstGeom>
        </p:spPr>
        <p:txBody>
          <a:bodyPr lIns="91439" rIns="91439">
            <a:noAutofit/>
          </a:bodyPr>
          <a:lstStyle/>
          <a:p>
            <a:pPr/>
          </a:p>
        </p:txBody>
      </p:sp>
      <p:sp>
        <p:nvSpPr>
          <p:cNvPr id="245" name="Shape 245"/>
          <p:cNvSpPr/>
          <p:nvPr>
            <p:ph type="body" sz="half" idx="1"/>
          </p:nvPr>
        </p:nvSpPr>
        <p:spPr>
          <a:xfrm>
            <a:off x="5562600" y="1590606"/>
            <a:ext cx="5791200" cy="4438651"/>
          </a:xfrm>
          <a:prstGeom prst="rect">
            <a:avLst/>
          </a:prstGeom>
        </p:spPr>
        <p:txBody>
          <a:bodyPr lIns="0" tIns="0" rIns="0" bIns="0"/>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4_Blank">
    <p:spTree>
      <p:nvGrpSpPr>
        <p:cNvPr id="1" name=""/>
        <p:cNvGrpSpPr/>
        <p:nvPr/>
      </p:nvGrpSpPr>
      <p:grpSpPr>
        <a:xfrm>
          <a:off x="0" y="0"/>
          <a:ext cx="0" cy="0"/>
          <a:chOff x="0" y="0"/>
          <a:chExt cx="0" cy="0"/>
        </a:xfrm>
      </p:grpSpPr>
      <p:pic>
        <p:nvPicPr>
          <p:cNvPr id="25"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6"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7" name="Shape 27"/>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8" name="Shape 28"/>
          <p:cNvSpPr/>
          <p:nvPr>
            <p:ph type="sldNum" sz="quarter" idx="2"/>
          </p:nvPr>
        </p:nvSpPr>
        <p:spPr>
          <a:prstGeom prst="rect">
            <a:avLst/>
          </a:prstGeom>
        </p:spPr>
        <p:txBody>
          <a:bodyPr/>
          <a:lstStyle/>
          <a:p>
            <a:pPr/>
            <a:fld id="{86CB4B4D-7CA3-9044-876B-883B54F8677D}" type="slidenum"/>
          </a:p>
        </p:txBody>
      </p:sp>
      <p:sp>
        <p:nvSpPr>
          <p:cNvPr id="29" name="Shape 29"/>
          <p:cNvSpPr/>
          <p:nvPr/>
        </p:nvSpPr>
        <p:spPr>
          <a:xfrm>
            <a:off x="0" y="0"/>
            <a:ext cx="11353800" cy="60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4" y="0"/>
                </a:moveTo>
                <a:lnTo>
                  <a:pt x="21600" y="0"/>
                </a:lnTo>
                <a:lnTo>
                  <a:pt x="21600" y="18000"/>
                </a:lnTo>
                <a:cubicBezTo>
                  <a:pt x="21600" y="19988"/>
                  <a:pt x="20743" y="21600"/>
                  <a:pt x="19686" y="21600"/>
                </a:cubicBezTo>
                <a:lnTo>
                  <a:pt x="0" y="21600"/>
                </a:lnTo>
                <a:lnTo>
                  <a:pt x="0" y="0"/>
                </a:lnTo>
                <a:lnTo>
                  <a:pt x="1914" y="0"/>
                </a:lnTo>
                <a:close/>
              </a:path>
            </a:pathLst>
          </a:custGeom>
          <a:solidFill>
            <a:srgbClr val="BD10E0"/>
          </a:solidFill>
          <a:ln w="12700">
            <a:miter lim="400000"/>
          </a:ln>
        </p:spPr>
        <p:txBody>
          <a:bodyPr lIns="45719" rIns="45719" anchor="ctr"/>
          <a:lstStyle/>
          <a:p>
            <a:pPr algn="ctr">
              <a:defRPr>
                <a:solidFill>
                  <a:srgbClr val="FFFFFF"/>
                </a:solidFill>
              </a:defRPr>
            </a:pPr>
          </a:p>
        </p:txBody>
      </p:sp>
      <p:sp>
        <p:nvSpPr>
          <p:cNvPr id="30" name="Shape 30"/>
          <p:cNvSpPr/>
          <p:nvPr>
            <p:ph type="title"/>
          </p:nvPr>
        </p:nvSpPr>
        <p:spPr>
          <a:prstGeom prst="rect">
            <a:avLst/>
          </a:prstGeom>
        </p:spPr>
        <p:txBody>
          <a:bodyPr/>
          <a:lstStyle/>
          <a:p>
            <a:pPr/>
            <a:r>
              <a:t>Title Text</a:t>
            </a:r>
          </a:p>
        </p:txBody>
      </p:sp>
      <p:sp>
        <p:nvSpPr>
          <p:cNvPr id="31" name="Shape 31"/>
          <p:cNvSpPr/>
          <p:nvPr/>
        </p:nvSpPr>
        <p:spPr>
          <a:xfrm>
            <a:off x="0" y="6102141"/>
            <a:ext cx="12192000" cy="755858"/>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32" name="image3.png"/>
          <p:cNvPicPr>
            <a:picLocks noChangeAspect="1"/>
          </p:cNvPicPr>
          <p:nvPr/>
        </p:nvPicPr>
        <p:blipFill>
          <a:blip r:embed="rId4">
            <a:extLst/>
          </a:blip>
          <a:stretch>
            <a:fillRect/>
          </a:stretch>
        </p:blipFill>
        <p:spPr>
          <a:xfrm>
            <a:off x="7099593" y="3746982"/>
            <a:ext cx="3170757" cy="1635499"/>
          </a:xfrm>
          <a:prstGeom prst="rect">
            <a:avLst/>
          </a:prstGeom>
          <a:ln w="12700">
            <a:miter lim="400000"/>
          </a:ln>
        </p:spPr>
      </p:pic>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type="tx" showMasterSp="0" showMasterPhAnim="1">
  <p:cSld name="Custom Layout">
    <p:spTree>
      <p:nvGrpSpPr>
        <p:cNvPr id="1" name=""/>
        <p:cNvGrpSpPr/>
        <p:nvPr/>
      </p:nvGrpSpPr>
      <p:grpSpPr>
        <a:xfrm>
          <a:off x="0" y="0"/>
          <a:ext cx="0" cy="0"/>
          <a:chOff x="0" y="0"/>
          <a:chExt cx="0" cy="0"/>
        </a:xfrm>
      </p:grpSpPr>
      <p:pic>
        <p:nvPicPr>
          <p:cNvPr id="252"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53"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54" name="Shape 254"/>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55" name="Shape 255"/>
          <p:cNvSpPr/>
          <p:nvPr>
            <p:ph type="title"/>
          </p:nvPr>
        </p:nvSpPr>
        <p:spPr>
          <a:xfrm>
            <a:off x="838200" y="209542"/>
            <a:ext cx="10515600" cy="1325563"/>
          </a:xfrm>
          <a:prstGeom prst="rect">
            <a:avLst/>
          </a:prstGeom>
        </p:spPr>
        <p:txBody>
          <a:bodyPr lIns="0" tIns="0" rIns="0" bIns="0"/>
          <a:lstStyle>
            <a:lvl1pPr>
              <a:defRPr>
                <a:solidFill>
                  <a:srgbClr val="FF0064"/>
                </a:solidFill>
              </a:defRPr>
            </a:lvl1pPr>
          </a:lstStyle>
          <a:p>
            <a:pPr/>
            <a:r>
              <a:t>Title Text</a:t>
            </a:r>
          </a:p>
        </p:txBody>
      </p:sp>
      <p:sp>
        <p:nvSpPr>
          <p:cNvPr id="256" name="Shape 256"/>
          <p:cNvSpPr/>
          <p:nvPr>
            <p:ph type="sldNum" sz="quarter" idx="2"/>
          </p:nvPr>
        </p:nvSpPr>
        <p:spPr>
          <a:prstGeom prst="rect">
            <a:avLst/>
          </a:prstGeom>
        </p:spPr>
        <p:txBody>
          <a:bodyPr/>
          <a:lstStyle/>
          <a:p>
            <a:pPr/>
            <a:fld id="{86CB4B4D-7CA3-9044-876B-883B54F8677D}" type="slidenum"/>
          </a:p>
        </p:txBody>
      </p:sp>
      <p:sp>
        <p:nvSpPr>
          <p:cNvPr id="257" name="Shape 257"/>
          <p:cNvSpPr/>
          <p:nvPr>
            <p:ph type="pic" sz="half" idx="13"/>
          </p:nvPr>
        </p:nvSpPr>
        <p:spPr>
          <a:xfrm>
            <a:off x="6916735" y="1588113"/>
            <a:ext cx="4437065" cy="4438651"/>
          </a:xfrm>
          <a:prstGeom prst="rect">
            <a:avLst/>
          </a:prstGeom>
        </p:spPr>
        <p:txBody>
          <a:bodyPr lIns="91439" rIns="91439">
            <a:noAutofit/>
          </a:bodyPr>
          <a:lstStyle/>
          <a:p>
            <a:pPr/>
          </a:p>
        </p:txBody>
      </p:sp>
      <p:sp>
        <p:nvSpPr>
          <p:cNvPr id="258" name="Shape 258"/>
          <p:cNvSpPr/>
          <p:nvPr>
            <p:ph type="body" sz="half" idx="1"/>
          </p:nvPr>
        </p:nvSpPr>
        <p:spPr>
          <a:xfrm>
            <a:off x="838199" y="1588113"/>
            <a:ext cx="5791201" cy="4438651"/>
          </a:xfrm>
          <a:prstGeom prst="rect">
            <a:avLst/>
          </a:prstGeom>
        </p:spPr>
        <p:txBody>
          <a:bodyPr lIns="0" tIns="0" rIns="0" bIns="0"/>
          <a:lstStyle/>
          <a:p>
            <a:pPr/>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type="tx" showMasterSp="0" showMasterPhAnim="1">
  <p:cSld name="1_Blank">
    <p:spTree>
      <p:nvGrpSpPr>
        <p:cNvPr id="1" name=""/>
        <p:cNvGrpSpPr/>
        <p:nvPr/>
      </p:nvGrpSpPr>
      <p:grpSpPr>
        <a:xfrm>
          <a:off x="0" y="0"/>
          <a:ext cx="0" cy="0"/>
          <a:chOff x="0" y="0"/>
          <a:chExt cx="0" cy="0"/>
        </a:xfrm>
      </p:grpSpPr>
      <p:pic>
        <p:nvPicPr>
          <p:cNvPr id="265"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66"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67" name="Shape 267"/>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pic>
        <p:nvPicPr>
          <p:cNvPr id="268" name="image2.png"/>
          <p:cNvPicPr>
            <a:picLocks noChangeAspect="1"/>
          </p:cNvPicPr>
          <p:nvPr/>
        </p:nvPicPr>
        <p:blipFill>
          <a:blip r:embed="rId3">
            <a:extLst/>
          </a:blip>
          <a:stretch>
            <a:fillRect/>
          </a:stretch>
        </p:blipFill>
        <p:spPr>
          <a:xfrm>
            <a:off x="10249000" y="6392633"/>
            <a:ext cx="707874" cy="365127"/>
          </a:xfrm>
          <a:prstGeom prst="rect">
            <a:avLst/>
          </a:prstGeom>
          <a:ln w="12700">
            <a:miter lim="400000"/>
          </a:ln>
        </p:spPr>
      </p:pic>
      <p:sp>
        <p:nvSpPr>
          <p:cNvPr id="269" name="Shape 269"/>
          <p:cNvSpPr/>
          <p:nvPr>
            <p:ph type="sldNum" sz="quarter" idx="2"/>
          </p:nvPr>
        </p:nvSpPr>
        <p:spPr>
          <a:prstGeom prst="rect">
            <a:avLst/>
          </a:prstGeom>
        </p:spPr>
        <p:txBody>
          <a:bodyPr/>
          <a:lstStyle/>
          <a:p>
            <a:pPr/>
            <a:fld id="{86CB4B4D-7CA3-9044-876B-883B54F8677D}" type="slidenum"/>
          </a:p>
        </p:txBody>
      </p:sp>
      <p:sp>
        <p:nvSpPr>
          <p:cNvPr id="270" name="Shape 270"/>
          <p:cNvSpPr/>
          <p:nvPr>
            <p:ph type="pic" idx="13"/>
          </p:nvPr>
        </p:nvSpPr>
        <p:spPr>
          <a:xfrm>
            <a:off x="838200" y="828743"/>
            <a:ext cx="11353800" cy="6038851"/>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type="tx" showMasterSp="0" showMasterPhAnim="1">
  <p:cSld name="2_Blank">
    <p:spTree>
      <p:nvGrpSpPr>
        <p:cNvPr id="1" name=""/>
        <p:cNvGrpSpPr/>
        <p:nvPr/>
      </p:nvGrpSpPr>
      <p:grpSpPr>
        <a:xfrm>
          <a:off x="0" y="0"/>
          <a:ext cx="0" cy="0"/>
          <a:chOff x="0" y="0"/>
          <a:chExt cx="0" cy="0"/>
        </a:xfrm>
      </p:grpSpPr>
      <p:pic>
        <p:nvPicPr>
          <p:cNvPr id="277"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78"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79" name="Shape 279"/>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80" name="Shape 280"/>
          <p:cNvSpPr/>
          <p:nvPr>
            <p:ph type="sldNum" sz="quarter" idx="2"/>
          </p:nvPr>
        </p:nvSpPr>
        <p:spPr>
          <a:prstGeom prst="rect">
            <a:avLst/>
          </a:prstGeom>
        </p:spPr>
        <p:txBody>
          <a:bodyPr/>
          <a:lstStyle/>
          <a:p>
            <a:pPr/>
            <a:fld id="{86CB4B4D-7CA3-9044-876B-883B54F8677D}" type="slidenum"/>
          </a:p>
        </p:txBody>
      </p:sp>
      <p:sp>
        <p:nvSpPr>
          <p:cNvPr id="281" name="Shape 281"/>
          <p:cNvSpPr/>
          <p:nvPr>
            <p:ph type="pic" idx="13"/>
          </p:nvPr>
        </p:nvSpPr>
        <p:spPr>
          <a:xfrm>
            <a:off x="0" y="0"/>
            <a:ext cx="11353800" cy="6029259"/>
          </a:xfrm>
          <a:prstGeom prst="rect">
            <a:avLst/>
          </a:prstGeom>
        </p:spPr>
        <p:txBody>
          <a:bodyPr lIns="91439" rIns="91439">
            <a:noAutofit/>
          </a:bodyPr>
          <a:lstStyle/>
          <a:p>
            <a:pPr/>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type="tx" showMasterSp="0" showMasterPhAnim="1">
  <p:cSld name="Last page">
    <p:spTree>
      <p:nvGrpSpPr>
        <p:cNvPr id="1" name=""/>
        <p:cNvGrpSpPr/>
        <p:nvPr/>
      </p:nvGrpSpPr>
      <p:grpSpPr>
        <a:xfrm>
          <a:off x="0" y="0"/>
          <a:ext cx="0" cy="0"/>
          <a:chOff x="0" y="0"/>
          <a:chExt cx="0" cy="0"/>
        </a:xfrm>
      </p:grpSpPr>
      <p:pic>
        <p:nvPicPr>
          <p:cNvPr id="288"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289"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290" name="Shape 290"/>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291" name="Shape 291"/>
          <p:cNvSpPr/>
          <p:nvPr>
            <p:ph type="sldNum" sz="quarter" idx="2"/>
          </p:nvPr>
        </p:nvSpPr>
        <p:spPr>
          <a:prstGeom prst="rect">
            <a:avLst/>
          </a:prstGeom>
        </p:spPr>
        <p:txBody>
          <a:bodyPr/>
          <a:lstStyle/>
          <a:p>
            <a:pPr/>
            <a:fld id="{86CB4B4D-7CA3-9044-876B-883B54F8677D}" type="slidenum"/>
          </a:p>
        </p:txBody>
      </p:sp>
      <p:sp>
        <p:nvSpPr>
          <p:cNvPr id="292" name="Shape 292"/>
          <p:cNvSpPr/>
          <p:nvPr/>
        </p:nvSpPr>
        <p:spPr>
          <a:xfrm>
            <a:off x="0" y="0"/>
            <a:ext cx="11353800" cy="60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4" y="0"/>
                </a:moveTo>
                <a:lnTo>
                  <a:pt x="21600" y="0"/>
                </a:lnTo>
                <a:lnTo>
                  <a:pt x="21600" y="18000"/>
                </a:lnTo>
                <a:cubicBezTo>
                  <a:pt x="21600" y="19988"/>
                  <a:pt x="20743" y="21600"/>
                  <a:pt x="19686" y="21600"/>
                </a:cubicBezTo>
                <a:lnTo>
                  <a:pt x="0" y="21600"/>
                </a:lnTo>
                <a:lnTo>
                  <a:pt x="0" y="0"/>
                </a:lnTo>
                <a:lnTo>
                  <a:pt x="1914" y="0"/>
                </a:lnTo>
                <a:close/>
              </a:path>
            </a:pathLst>
          </a:custGeom>
          <a:solidFill>
            <a:srgbClr val="F4F4F4"/>
          </a:solidFill>
          <a:ln w="12700">
            <a:miter lim="400000"/>
          </a:ln>
        </p:spPr>
        <p:txBody>
          <a:bodyPr lIns="45719" rIns="45719" anchor="ctr"/>
          <a:lstStyle/>
          <a:p>
            <a:pPr algn="ctr">
              <a:defRPr>
                <a:solidFill>
                  <a:srgbClr val="FFFFFF"/>
                </a:solidFill>
              </a:defRPr>
            </a:pPr>
          </a:p>
        </p:txBody>
      </p:sp>
      <p:sp>
        <p:nvSpPr>
          <p:cNvPr id="293" name="Shape 293"/>
          <p:cNvSpPr/>
          <p:nvPr>
            <p:ph type="title"/>
          </p:nvPr>
        </p:nvSpPr>
        <p:spPr>
          <a:xfrm>
            <a:off x="3256546" y="927412"/>
            <a:ext cx="7014648" cy="1325564"/>
          </a:xfrm>
          <a:prstGeom prst="rect">
            <a:avLst/>
          </a:prstGeom>
        </p:spPr>
        <p:txBody>
          <a:bodyPr/>
          <a:lstStyle>
            <a:lvl1pPr algn="r">
              <a:defRPr>
                <a:solidFill>
                  <a:srgbClr val="4A4A4A"/>
                </a:solidFill>
              </a:defRPr>
            </a:lvl1pPr>
          </a:lstStyle>
          <a:p>
            <a:pPr/>
            <a:r>
              <a:t>Title Text</a:t>
            </a:r>
          </a:p>
        </p:txBody>
      </p:sp>
      <p:sp>
        <p:nvSpPr>
          <p:cNvPr id="294" name="Shape 294"/>
          <p:cNvSpPr/>
          <p:nvPr/>
        </p:nvSpPr>
        <p:spPr>
          <a:xfrm>
            <a:off x="0" y="6102141"/>
            <a:ext cx="12192000" cy="755858"/>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295" name="image2.png"/>
          <p:cNvPicPr>
            <a:picLocks noChangeAspect="1"/>
          </p:cNvPicPr>
          <p:nvPr/>
        </p:nvPicPr>
        <p:blipFill>
          <a:blip r:embed="rId3">
            <a:extLst/>
          </a:blip>
          <a:stretch>
            <a:fillRect/>
          </a:stretch>
        </p:blipFill>
        <p:spPr>
          <a:xfrm>
            <a:off x="7099593" y="3746980"/>
            <a:ext cx="3171601" cy="1635936"/>
          </a:xfrm>
          <a:prstGeom prst="rect">
            <a:avLst/>
          </a:prstGeom>
          <a:ln w="12700">
            <a:miter lim="400000"/>
          </a:ln>
        </p:spPr>
      </p:pic>
      <p:sp>
        <p:nvSpPr>
          <p:cNvPr id="296" name="Shape 296"/>
          <p:cNvSpPr/>
          <p:nvPr>
            <p:ph type="body" sz="quarter" idx="1"/>
          </p:nvPr>
        </p:nvSpPr>
        <p:spPr>
          <a:xfrm>
            <a:off x="4619625" y="2252664"/>
            <a:ext cx="5651500" cy="410327"/>
          </a:xfrm>
          <a:prstGeom prst="rect">
            <a:avLst/>
          </a:prstGeom>
        </p:spPr>
        <p:txBody>
          <a:bodyPr/>
          <a:lstStyle>
            <a:lvl1pPr algn="r">
              <a:defRPr b="1" sz="2000">
                <a:solidFill>
                  <a:srgbClr val="8B8D8E"/>
                </a:solidFill>
              </a:defRPr>
            </a:lvl1pPr>
            <a:lvl2pPr marL="742950" indent="-285750" algn="r">
              <a:defRPr b="1" sz="2000">
                <a:solidFill>
                  <a:srgbClr val="8B8D8E"/>
                </a:solidFill>
              </a:defRPr>
            </a:lvl2pPr>
            <a:lvl3pPr marL="1200150" indent="-285750" algn="r">
              <a:defRPr b="1" sz="2000">
                <a:solidFill>
                  <a:srgbClr val="8B8D8E"/>
                </a:solidFill>
              </a:defRPr>
            </a:lvl3pPr>
            <a:lvl4pPr marL="1657350" indent="-285750" algn="r">
              <a:defRPr b="1" sz="2000">
                <a:solidFill>
                  <a:srgbClr val="8B8D8E"/>
                </a:solidFill>
              </a:defRPr>
            </a:lvl4pPr>
            <a:lvl5pPr marL="2114550" indent="-285750" algn="r">
              <a:defRPr b="1" sz="2000">
                <a:solidFill>
                  <a:srgbClr val="8B8D8E"/>
                </a:solidFill>
              </a:defRPr>
            </a:lvl5pPr>
          </a:lstStyle>
          <a:p>
            <a:pPr/>
            <a:r>
              <a:t>Body Level One</a:t>
            </a:r>
          </a:p>
          <a:p>
            <a:pPr lvl="1"/>
            <a:r>
              <a:t>Body Level Two</a:t>
            </a:r>
          </a:p>
          <a:p>
            <a:pPr lvl="2"/>
            <a:r>
              <a:t>Body Level Three</a:t>
            </a:r>
          </a:p>
          <a:p>
            <a:pPr lvl="3"/>
            <a:r>
              <a:t>Body Level Four</a:t>
            </a:r>
          </a:p>
          <a:p>
            <a:pPr lvl="4"/>
            <a:r>
              <a:t>Body Level Five</a:t>
            </a:r>
          </a:p>
        </p:txBody>
      </p:sp>
      <p:sp>
        <p:nvSpPr>
          <p:cNvPr id="297" name="Shape 297"/>
          <p:cNvSpPr/>
          <p:nvPr>
            <p:ph type="body" sz="quarter" idx="13"/>
          </p:nvPr>
        </p:nvSpPr>
        <p:spPr>
          <a:xfrm>
            <a:off x="4619625" y="2771901"/>
            <a:ext cx="5651500" cy="410327"/>
          </a:xfrm>
          <a:prstGeom prst="rect">
            <a:avLst/>
          </a:prstGeom>
        </p:spPr>
        <p:txBody>
          <a:bodyPr/>
          <a:lstStyle/>
          <a:p>
            <a:pPr algn="r">
              <a:defRPr b="1" sz="2000">
                <a:solidFill>
                  <a:srgbClr val="8B8D8E"/>
                </a:solidFill>
              </a:defRPr>
            </a:pPr>
          </a:p>
        </p:txBody>
      </p:sp>
      <p:sp>
        <p:nvSpPr>
          <p:cNvPr id="298" name="Shape 298"/>
          <p:cNvSpPr/>
          <p:nvPr>
            <p:ph type="body" sz="quarter" idx="14"/>
          </p:nvPr>
        </p:nvSpPr>
        <p:spPr>
          <a:xfrm>
            <a:off x="4619625" y="3291139"/>
            <a:ext cx="5651500" cy="410327"/>
          </a:xfrm>
          <a:prstGeom prst="rect">
            <a:avLst/>
          </a:prstGeom>
        </p:spPr>
        <p:txBody>
          <a:bodyPr/>
          <a:lstStyle/>
          <a:p>
            <a:pPr algn="r">
              <a:defRPr b="1" sz="2000">
                <a:solidFill>
                  <a:srgbClr val="8B8D8E"/>
                </a:solidFill>
              </a:defRPr>
            </a:pPr>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type="tx" showMasterSp="0" showMasterPhAnim="1">
  <p:cSld name="Title &amp; Content 3 - Pink">
    <p:spTree>
      <p:nvGrpSpPr>
        <p:cNvPr id="1" name=""/>
        <p:cNvGrpSpPr/>
        <p:nvPr/>
      </p:nvGrpSpPr>
      <p:grpSpPr>
        <a:xfrm>
          <a:off x="0" y="0"/>
          <a:ext cx="0" cy="0"/>
          <a:chOff x="0" y="0"/>
          <a:chExt cx="0" cy="0"/>
        </a:xfrm>
      </p:grpSpPr>
      <p:pic>
        <p:nvPicPr>
          <p:cNvPr id="305"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306"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307" name="Shape 307"/>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308" name="Shape 308"/>
          <p:cNvSpPr/>
          <p:nvPr>
            <p:ph type="sldNum" sz="quarter" idx="2"/>
          </p:nvPr>
        </p:nvSpPr>
        <p:spPr>
          <a:xfrm>
            <a:off x="11704419" y="6461260"/>
            <a:ext cx="127001" cy="127001"/>
          </a:xfrm>
          <a:prstGeom prst="rect">
            <a:avLst/>
          </a:prstGeom>
        </p:spPr>
        <p:txBody>
          <a:bodyPr lIns="0" tIns="0" rIns="0" bIns="0" anchor="b"/>
          <a:lstStyle>
            <a:lvl1pPr>
              <a:defRPr sz="800">
                <a:solidFill>
                  <a:srgbClr val="FF0064"/>
                </a:solidFill>
              </a:defRPr>
            </a:lvl1pPr>
          </a:lstStyle>
          <a:p>
            <a:pPr/>
            <a:fld id="{86CB4B4D-7CA3-9044-876B-883B54F8677D}" type="slidenum"/>
          </a:p>
        </p:txBody>
      </p:sp>
      <p:sp>
        <p:nvSpPr>
          <p:cNvPr id="309" name="Shape 309"/>
          <p:cNvSpPr/>
          <p:nvPr>
            <p:ph type="title"/>
          </p:nvPr>
        </p:nvSpPr>
        <p:spPr>
          <a:xfrm>
            <a:off x="710473" y="1167975"/>
            <a:ext cx="5683780" cy="1020896"/>
          </a:xfrm>
          <a:prstGeom prst="rect">
            <a:avLst/>
          </a:prstGeom>
        </p:spPr>
        <p:txBody>
          <a:bodyPr lIns="0" tIns="0" rIns="0" bIns="0" anchor="t"/>
          <a:lstStyle>
            <a:lvl1pPr>
              <a:lnSpc>
                <a:spcPct val="80000"/>
              </a:lnSpc>
              <a:defRPr sz="3600">
                <a:solidFill>
                  <a:srgbClr val="FF0064"/>
                </a:solidFill>
                <a:latin typeface="Gotham Rounded Medium"/>
                <a:ea typeface="Gotham Rounded Medium"/>
                <a:cs typeface="Gotham Rounded Medium"/>
                <a:sym typeface="Gotham Rounded Medium"/>
              </a:defRPr>
            </a:lvl1pPr>
          </a:lstStyle>
          <a:p>
            <a:pPr/>
            <a:r>
              <a:t>Title Text</a:t>
            </a:r>
          </a:p>
        </p:txBody>
      </p:sp>
      <p:sp>
        <p:nvSpPr>
          <p:cNvPr id="310" name="Shape 310"/>
          <p:cNvSpPr/>
          <p:nvPr>
            <p:ph type="body" sz="quarter" idx="1"/>
          </p:nvPr>
        </p:nvSpPr>
        <p:spPr>
          <a:xfrm>
            <a:off x="718811" y="2197750"/>
            <a:ext cx="5677274" cy="1076412"/>
          </a:xfrm>
          <a:prstGeom prst="rect">
            <a:avLst/>
          </a:prstGeom>
        </p:spPr>
        <p:txBody>
          <a:bodyPr lIns="0" tIns="0" rIns="0" bIns="0"/>
          <a:lstStyle>
            <a:lvl1pPr marL="180975" indent="-180975">
              <a:spcBef>
                <a:spcPts val="600"/>
              </a:spcBef>
              <a:defRPr sz="1600">
                <a:solidFill>
                  <a:srgbClr val="8B8D8E"/>
                </a:solidFill>
              </a:defRPr>
            </a:lvl1pPr>
            <a:lvl2pPr marL="532341" indent="-351366">
              <a:spcBef>
                <a:spcPts val="600"/>
              </a:spcBef>
              <a:buChar char="-"/>
              <a:defRPr sz="1600">
                <a:solidFill>
                  <a:srgbClr val="8B8D8E"/>
                </a:solidFill>
              </a:defRPr>
            </a:lvl2pPr>
            <a:lvl3pPr marL="734059" indent="-289559">
              <a:spcBef>
                <a:spcPts val="600"/>
              </a:spcBef>
              <a:buChar char="-"/>
              <a:defRPr sz="1600">
                <a:solidFill>
                  <a:srgbClr val="8B8D8E"/>
                </a:solidFill>
              </a:defRPr>
            </a:lvl3pPr>
            <a:lvl4pPr marL="950031" indent="-324556">
              <a:spcBef>
                <a:spcPts val="600"/>
              </a:spcBef>
              <a:buChar char="-"/>
              <a:defRPr sz="1600">
                <a:solidFill>
                  <a:srgbClr val="8B8D8E"/>
                </a:solidFill>
              </a:defRPr>
            </a:lvl4pPr>
            <a:lvl5pPr marL="1129771" indent="-321733">
              <a:spcBef>
                <a:spcPts val="600"/>
              </a:spcBef>
              <a:buChar char="-"/>
              <a:defRPr sz="1600">
                <a:solidFill>
                  <a:srgbClr val="8B8D8E"/>
                </a:solidFill>
              </a:defRPr>
            </a:lvl5pPr>
          </a:lstStyle>
          <a:p>
            <a:pPr/>
            <a:r>
              <a:t>Body Level One</a:t>
            </a:r>
          </a:p>
          <a:p>
            <a:pPr lvl="1"/>
            <a:r>
              <a:t>Body Level Two</a:t>
            </a:r>
          </a:p>
          <a:p>
            <a:pPr lvl="2"/>
            <a:r>
              <a:t>Body Level Three</a:t>
            </a:r>
          </a:p>
          <a:p>
            <a:pPr lvl="3"/>
            <a:r>
              <a:t>Body Level Four</a:t>
            </a:r>
          </a:p>
          <a:p>
            <a:pPr lvl="4"/>
            <a:r>
              <a:t>Body Level Five</a:t>
            </a:r>
          </a:p>
        </p:txBody>
      </p:sp>
      <p:pic>
        <p:nvPicPr>
          <p:cNvPr id="311" name="image10-small.png" descr="bink-logo-colour.png"/>
          <p:cNvPicPr>
            <a:picLocks noChangeAspect="1"/>
          </p:cNvPicPr>
          <p:nvPr/>
        </p:nvPicPr>
        <p:blipFill>
          <a:blip r:embed="rId4">
            <a:extLst/>
          </a:blip>
          <a:stretch>
            <a:fillRect/>
          </a:stretch>
        </p:blipFill>
        <p:spPr>
          <a:xfrm>
            <a:off x="10159320" y="6282133"/>
            <a:ext cx="1066529" cy="412597"/>
          </a:xfrm>
          <a:prstGeom prst="rect">
            <a:avLst/>
          </a:prstGeom>
          <a:ln w="12700">
            <a:miter lim="400000"/>
          </a:ln>
        </p:spPr>
      </p:pic>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type="tx" showMasterSp="0" showMasterPhAnim="1">
  <p:cSld name="1_Title and Content">
    <p:spTree>
      <p:nvGrpSpPr>
        <p:cNvPr id="1" name=""/>
        <p:cNvGrpSpPr/>
        <p:nvPr/>
      </p:nvGrpSpPr>
      <p:grpSpPr>
        <a:xfrm>
          <a:off x="0" y="0"/>
          <a:ext cx="0" cy="0"/>
          <a:chOff x="0" y="0"/>
          <a:chExt cx="0" cy="0"/>
        </a:xfrm>
      </p:grpSpPr>
      <p:pic>
        <p:nvPicPr>
          <p:cNvPr id="318" name="image1.png"/>
          <p:cNvPicPr>
            <a:picLocks noChangeAspect="1"/>
          </p:cNvPicPr>
          <p:nvPr/>
        </p:nvPicPr>
        <p:blipFill>
          <a:blip r:embed="rId2">
            <a:extLst/>
          </a:blip>
          <a:stretch>
            <a:fillRect/>
          </a:stretch>
        </p:blipFill>
        <p:spPr>
          <a:xfrm rot="5400000">
            <a:off x="103150" y="-81871"/>
            <a:ext cx="815262" cy="964410"/>
          </a:xfrm>
          <a:prstGeom prst="rect">
            <a:avLst/>
          </a:prstGeom>
          <a:ln w="12700">
            <a:miter lim="400000"/>
          </a:ln>
        </p:spPr>
      </p:pic>
      <p:pic>
        <p:nvPicPr>
          <p:cNvPr id="319" name="image2.png"/>
          <p:cNvPicPr>
            <a:picLocks noChangeAspect="1"/>
          </p:cNvPicPr>
          <p:nvPr/>
        </p:nvPicPr>
        <p:blipFill>
          <a:blip r:embed="rId3">
            <a:extLst/>
          </a:blip>
          <a:stretch>
            <a:fillRect/>
          </a:stretch>
        </p:blipFill>
        <p:spPr>
          <a:xfrm>
            <a:off x="10248999" y="6391473"/>
            <a:ext cx="707875" cy="365128"/>
          </a:xfrm>
          <a:prstGeom prst="rect">
            <a:avLst/>
          </a:prstGeom>
          <a:ln w="12700">
            <a:miter lim="400000"/>
          </a:ln>
        </p:spPr>
      </p:pic>
      <p:sp>
        <p:nvSpPr>
          <p:cNvPr id="320" name="Shape 320"/>
          <p:cNvSpPr/>
          <p:nvPr/>
        </p:nvSpPr>
        <p:spPr>
          <a:xfrm>
            <a:off x="767699"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321" name="Shape 321"/>
          <p:cNvSpPr/>
          <p:nvPr>
            <p:ph type="title"/>
          </p:nvPr>
        </p:nvSpPr>
        <p:spPr>
          <a:xfrm>
            <a:off x="838200" y="77490"/>
            <a:ext cx="10515600" cy="1325563"/>
          </a:xfrm>
          <a:prstGeom prst="rect">
            <a:avLst/>
          </a:prstGeom>
        </p:spPr>
        <p:txBody>
          <a:bodyPr/>
          <a:lstStyle>
            <a:lvl1pPr>
              <a:defRPr>
                <a:solidFill>
                  <a:srgbClr val="FF0064"/>
                </a:solidFill>
              </a:defRPr>
            </a:lvl1pPr>
          </a:lstStyle>
          <a:p>
            <a:pPr/>
            <a:r>
              <a:t>Title Text</a:t>
            </a:r>
          </a:p>
        </p:txBody>
      </p:sp>
      <p:sp>
        <p:nvSpPr>
          <p:cNvPr id="322" name="Shape 322"/>
          <p:cNvSpPr/>
          <p:nvPr>
            <p:ph type="body" idx="1"/>
          </p:nvPr>
        </p:nvSpPr>
        <p:spPr>
          <a:xfrm>
            <a:off x="838200" y="1537990"/>
            <a:ext cx="10515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23" name="Shape 323"/>
          <p:cNvSpPr/>
          <p:nvPr>
            <p:ph type="sldNum" sz="quarter" idx="2"/>
          </p:nvPr>
        </p:nvSpPr>
        <p:spPr>
          <a:xfrm>
            <a:off x="11080145" y="6406785"/>
            <a:ext cx="273656" cy="26425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6_Blank">
    <p:spTree>
      <p:nvGrpSpPr>
        <p:cNvPr id="1" name=""/>
        <p:cNvGrpSpPr/>
        <p:nvPr/>
      </p:nvGrpSpPr>
      <p:grpSpPr>
        <a:xfrm>
          <a:off x="0" y="0"/>
          <a:ext cx="0" cy="0"/>
          <a:chOff x="0" y="0"/>
          <a:chExt cx="0" cy="0"/>
        </a:xfrm>
      </p:grpSpPr>
      <p:pic>
        <p:nvPicPr>
          <p:cNvPr id="39"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40"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41" name="Shape 41"/>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42" name="Shape 42"/>
          <p:cNvSpPr/>
          <p:nvPr>
            <p:ph type="sldNum" sz="quarter" idx="2"/>
          </p:nvPr>
        </p:nvSpPr>
        <p:spPr>
          <a:prstGeom prst="rect">
            <a:avLst/>
          </a:prstGeom>
        </p:spPr>
        <p:txBody>
          <a:bodyPr/>
          <a:lstStyle/>
          <a:p>
            <a:pPr/>
            <a:fld id="{86CB4B4D-7CA3-9044-876B-883B54F8677D}" type="slidenum"/>
          </a:p>
        </p:txBody>
      </p:sp>
      <p:sp>
        <p:nvSpPr>
          <p:cNvPr id="43" name="Shape 43"/>
          <p:cNvSpPr/>
          <p:nvPr/>
        </p:nvSpPr>
        <p:spPr>
          <a:xfrm>
            <a:off x="0" y="0"/>
            <a:ext cx="11353800" cy="60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4" y="0"/>
                </a:moveTo>
                <a:lnTo>
                  <a:pt x="21600" y="0"/>
                </a:lnTo>
                <a:lnTo>
                  <a:pt x="21600" y="18000"/>
                </a:lnTo>
                <a:cubicBezTo>
                  <a:pt x="21600" y="19988"/>
                  <a:pt x="20743" y="21600"/>
                  <a:pt x="19686" y="21600"/>
                </a:cubicBezTo>
                <a:lnTo>
                  <a:pt x="0" y="21600"/>
                </a:lnTo>
                <a:lnTo>
                  <a:pt x="0" y="0"/>
                </a:lnTo>
                <a:lnTo>
                  <a:pt x="1914" y="0"/>
                </a:lnTo>
                <a:close/>
              </a:path>
            </a:pathLst>
          </a:custGeom>
          <a:solidFill>
            <a:srgbClr val="01B9FF"/>
          </a:solidFill>
          <a:ln w="12700">
            <a:miter lim="400000"/>
          </a:ln>
        </p:spPr>
        <p:txBody>
          <a:bodyPr lIns="45719" rIns="45719" anchor="ctr"/>
          <a:lstStyle/>
          <a:p>
            <a:pPr algn="ctr">
              <a:defRPr>
                <a:solidFill>
                  <a:srgbClr val="FFFFFF"/>
                </a:solidFill>
              </a:defRPr>
            </a:pPr>
          </a:p>
        </p:txBody>
      </p:sp>
      <p:sp>
        <p:nvSpPr>
          <p:cNvPr id="44" name="Shape 44"/>
          <p:cNvSpPr/>
          <p:nvPr>
            <p:ph type="title"/>
          </p:nvPr>
        </p:nvSpPr>
        <p:spPr>
          <a:prstGeom prst="rect">
            <a:avLst/>
          </a:prstGeom>
        </p:spPr>
        <p:txBody>
          <a:bodyPr/>
          <a:lstStyle/>
          <a:p>
            <a:pPr/>
            <a:r>
              <a:t>Title Text</a:t>
            </a:r>
          </a:p>
        </p:txBody>
      </p:sp>
      <p:sp>
        <p:nvSpPr>
          <p:cNvPr id="45" name="Shape 45"/>
          <p:cNvSpPr/>
          <p:nvPr/>
        </p:nvSpPr>
        <p:spPr>
          <a:xfrm>
            <a:off x="0" y="6102141"/>
            <a:ext cx="12192000" cy="755858"/>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46" name="image3.png"/>
          <p:cNvPicPr>
            <a:picLocks noChangeAspect="1"/>
          </p:cNvPicPr>
          <p:nvPr/>
        </p:nvPicPr>
        <p:blipFill>
          <a:blip r:embed="rId4">
            <a:extLst/>
          </a:blip>
          <a:stretch>
            <a:fillRect/>
          </a:stretch>
        </p:blipFill>
        <p:spPr>
          <a:xfrm>
            <a:off x="7099593" y="3746982"/>
            <a:ext cx="3170757" cy="1635499"/>
          </a:xfrm>
          <a:prstGeom prst="rect">
            <a:avLst/>
          </a:prstGeom>
          <a:ln w="12700">
            <a:miter lim="400000"/>
          </a:ln>
        </p:spPr>
      </p:pic>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5_Blank">
    <p:spTree>
      <p:nvGrpSpPr>
        <p:cNvPr id="1" name=""/>
        <p:cNvGrpSpPr/>
        <p:nvPr/>
      </p:nvGrpSpPr>
      <p:grpSpPr>
        <a:xfrm>
          <a:off x="0" y="0"/>
          <a:ext cx="0" cy="0"/>
          <a:chOff x="0" y="0"/>
          <a:chExt cx="0" cy="0"/>
        </a:xfrm>
      </p:grpSpPr>
      <p:pic>
        <p:nvPicPr>
          <p:cNvPr id="53"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54"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55" name="Shape 55"/>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56" name="Shape 56"/>
          <p:cNvSpPr/>
          <p:nvPr>
            <p:ph type="sldNum" sz="quarter" idx="2"/>
          </p:nvPr>
        </p:nvSpPr>
        <p:spPr>
          <a:prstGeom prst="rect">
            <a:avLst/>
          </a:prstGeom>
        </p:spPr>
        <p:txBody>
          <a:bodyPr/>
          <a:lstStyle/>
          <a:p>
            <a:pPr/>
            <a:fld id="{86CB4B4D-7CA3-9044-876B-883B54F8677D}" type="slidenum"/>
          </a:p>
        </p:txBody>
      </p:sp>
      <p:sp>
        <p:nvSpPr>
          <p:cNvPr id="57" name="Shape 57"/>
          <p:cNvSpPr/>
          <p:nvPr/>
        </p:nvSpPr>
        <p:spPr>
          <a:xfrm>
            <a:off x="0" y="0"/>
            <a:ext cx="11353800" cy="60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4" y="0"/>
                </a:moveTo>
                <a:lnTo>
                  <a:pt x="21600" y="0"/>
                </a:lnTo>
                <a:lnTo>
                  <a:pt x="21600" y="18000"/>
                </a:lnTo>
                <a:cubicBezTo>
                  <a:pt x="21600" y="19988"/>
                  <a:pt x="20743" y="21600"/>
                  <a:pt x="19686" y="21600"/>
                </a:cubicBezTo>
                <a:lnTo>
                  <a:pt x="0" y="21600"/>
                </a:lnTo>
                <a:lnTo>
                  <a:pt x="0" y="0"/>
                </a:lnTo>
                <a:lnTo>
                  <a:pt x="1914" y="0"/>
                </a:lnTo>
                <a:close/>
              </a:path>
            </a:pathLst>
          </a:custGeom>
          <a:solidFill>
            <a:srgbClr val="FFB900"/>
          </a:solidFill>
          <a:ln w="12700">
            <a:miter lim="400000"/>
          </a:ln>
        </p:spPr>
        <p:txBody>
          <a:bodyPr lIns="45719" rIns="45719" anchor="ctr"/>
          <a:lstStyle/>
          <a:p>
            <a:pPr algn="ctr">
              <a:defRPr>
                <a:solidFill>
                  <a:srgbClr val="FFFFFF"/>
                </a:solidFill>
              </a:defRPr>
            </a:pPr>
          </a:p>
        </p:txBody>
      </p:sp>
      <p:sp>
        <p:nvSpPr>
          <p:cNvPr id="58" name="Shape 58"/>
          <p:cNvSpPr/>
          <p:nvPr>
            <p:ph type="title"/>
          </p:nvPr>
        </p:nvSpPr>
        <p:spPr>
          <a:prstGeom prst="rect">
            <a:avLst/>
          </a:prstGeom>
        </p:spPr>
        <p:txBody>
          <a:bodyPr/>
          <a:lstStyle/>
          <a:p>
            <a:pPr/>
            <a:r>
              <a:t>Title Text</a:t>
            </a:r>
          </a:p>
        </p:txBody>
      </p:sp>
      <p:sp>
        <p:nvSpPr>
          <p:cNvPr id="59" name="Shape 59"/>
          <p:cNvSpPr/>
          <p:nvPr/>
        </p:nvSpPr>
        <p:spPr>
          <a:xfrm>
            <a:off x="0" y="6102141"/>
            <a:ext cx="12192000" cy="755858"/>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60" name="image3.png"/>
          <p:cNvPicPr>
            <a:picLocks noChangeAspect="1"/>
          </p:cNvPicPr>
          <p:nvPr/>
        </p:nvPicPr>
        <p:blipFill>
          <a:blip r:embed="rId4">
            <a:extLst/>
          </a:blip>
          <a:stretch>
            <a:fillRect/>
          </a:stretch>
        </p:blipFill>
        <p:spPr>
          <a:xfrm>
            <a:off x="7099593" y="3746982"/>
            <a:ext cx="3170757" cy="1635499"/>
          </a:xfrm>
          <a:prstGeom prst="rect">
            <a:avLst/>
          </a:prstGeom>
          <a:ln w="12700">
            <a:miter lim="400000"/>
          </a:ln>
        </p:spPr>
      </p:pic>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67"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68"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69" name="Shape 69"/>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70" name="Shape 70"/>
          <p:cNvSpPr/>
          <p:nvPr>
            <p:ph type="title"/>
          </p:nvPr>
        </p:nvSpPr>
        <p:spPr>
          <a:xfrm>
            <a:off x="838200" y="77490"/>
            <a:ext cx="10515600" cy="1325563"/>
          </a:xfrm>
          <a:prstGeom prst="rect">
            <a:avLst/>
          </a:prstGeom>
        </p:spPr>
        <p:txBody>
          <a:bodyPr/>
          <a:lstStyle>
            <a:lvl1pPr>
              <a:defRPr>
                <a:solidFill>
                  <a:srgbClr val="000000"/>
                </a:solidFill>
              </a:defRPr>
            </a:lvl1pPr>
          </a:lstStyle>
          <a:p>
            <a:pPr/>
            <a:r>
              <a:t>Title Text</a:t>
            </a:r>
          </a:p>
        </p:txBody>
      </p:sp>
      <p:sp>
        <p:nvSpPr>
          <p:cNvPr id="71" name="Shape 71"/>
          <p:cNvSpPr/>
          <p:nvPr>
            <p:ph type="body" idx="1"/>
          </p:nvPr>
        </p:nvSpPr>
        <p:spPr>
          <a:xfrm>
            <a:off x="838200" y="1537990"/>
            <a:ext cx="10515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2" name="Shape 7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Cover page">
    <p:spTree>
      <p:nvGrpSpPr>
        <p:cNvPr id="1" name=""/>
        <p:cNvGrpSpPr/>
        <p:nvPr/>
      </p:nvGrpSpPr>
      <p:grpSpPr>
        <a:xfrm>
          <a:off x="0" y="0"/>
          <a:ext cx="0" cy="0"/>
          <a:chOff x="0" y="0"/>
          <a:chExt cx="0" cy="0"/>
        </a:xfrm>
      </p:grpSpPr>
      <p:pic>
        <p:nvPicPr>
          <p:cNvPr id="79"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80"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81" name="Shape 81"/>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82" name="Shape 82"/>
          <p:cNvSpPr/>
          <p:nvPr/>
        </p:nvSpPr>
        <p:spPr>
          <a:xfrm>
            <a:off x="-1" y="0"/>
            <a:ext cx="12192001"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83" name="Shape 83"/>
          <p:cNvSpPr/>
          <p:nvPr>
            <p:ph type="title"/>
          </p:nvPr>
        </p:nvSpPr>
        <p:spPr>
          <a:xfrm>
            <a:off x="838200" y="5487785"/>
            <a:ext cx="7266369" cy="1073772"/>
          </a:xfrm>
          <a:prstGeom prst="rect">
            <a:avLst/>
          </a:prstGeom>
        </p:spPr>
        <p:txBody>
          <a:bodyPr/>
          <a:lstStyle>
            <a:lvl1pPr>
              <a:defRPr>
                <a:solidFill>
                  <a:srgbClr val="000000"/>
                </a:solidFill>
              </a:defRPr>
            </a:lvl1pPr>
          </a:lstStyle>
          <a:p>
            <a:pPr/>
            <a:r>
              <a:t>Title Text</a:t>
            </a:r>
          </a:p>
        </p:txBody>
      </p:sp>
      <p:pic>
        <p:nvPicPr>
          <p:cNvPr id="84" name="image2.png"/>
          <p:cNvPicPr>
            <a:picLocks noChangeAspect="1"/>
          </p:cNvPicPr>
          <p:nvPr/>
        </p:nvPicPr>
        <p:blipFill>
          <a:blip r:embed="rId3">
            <a:extLst/>
          </a:blip>
          <a:stretch>
            <a:fillRect/>
          </a:stretch>
        </p:blipFill>
        <p:spPr>
          <a:xfrm>
            <a:off x="9272068" y="5613291"/>
            <a:ext cx="2081731" cy="1073772"/>
          </a:xfrm>
          <a:prstGeom prst="rect">
            <a:avLst/>
          </a:prstGeom>
          <a:ln w="12700">
            <a:miter lim="400000"/>
          </a:ln>
        </p:spPr>
      </p:pic>
      <p:sp>
        <p:nvSpPr>
          <p:cNvPr id="85" name="Shape 85"/>
          <p:cNvSpPr/>
          <p:nvPr>
            <p:ph type="body" sz="quarter" idx="1"/>
          </p:nvPr>
        </p:nvSpPr>
        <p:spPr>
          <a:xfrm>
            <a:off x="838200" y="3899003"/>
            <a:ext cx="5157788" cy="823913"/>
          </a:xfrm>
          <a:prstGeom prst="rect">
            <a:avLst/>
          </a:prstGeom>
        </p:spPr>
        <p:txBody>
          <a:bodyPr anchor="b"/>
          <a:lstStyle>
            <a:lvl1pPr>
              <a:defRPr sz="1600">
                <a:solidFill>
                  <a:srgbClr val="FFFFFF"/>
                </a:solidFill>
              </a:defRPr>
            </a:lvl1pPr>
            <a:lvl2pPr marL="0" indent="457200">
              <a:buSzTx/>
              <a:buNone/>
              <a:defRPr sz="1600">
                <a:solidFill>
                  <a:srgbClr val="FFFFFF"/>
                </a:solidFill>
              </a:defRPr>
            </a:lvl2pPr>
            <a:lvl3pPr marL="0" indent="914400">
              <a:buSzTx/>
              <a:buNone/>
              <a:defRPr sz="1600">
                <a:solidFill>
                  <a:srgbClr val="FFFFFF"/>
                </a:solidFill>
              </a:defRPr>
            </a:lvl3pPr>
            <a:lvl4pPr marL="0" indent="1371600">
              <a:buSzTx/>
              <a:buNone/>
              <a:defRPr sz="1600">
                <a:solidFill>
                  <a:srgbClr val="FFFFFF"/>
                </a:solidFill>
              </a:defRPr>
            </a:lvl4pPr>
            <a:lvl5pPr marL="0" indent="1828800">
              <a:buSzTx/>
              <a:buNone/>
              <a:defRPr sz="1600">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86" name="Shape 86"/>
          <p:cNvSpPr/>
          <p:nvPr>
            <p:ph type="pic" idx="13"/>
          </p:nvPr>
        </p:nvSpPr>
        <p:spPr>
          <a:xfrm>
            <a:off x="0" y="0"/>
            <a:ext cx="12192000" cy="5226459"/>
          </a:xfrm>
          <a:prstGeom prst="rect">
            <a:avLst/>
          </a:prstGeom>
        </p:spPr>
        <p:txBody>
          <a:bodyPr lIns="91439" rIns="91439">
            <a:noAutofit/>
          </a:bodyPr>
          <a:lstStyle/>
          <a:p>
            <a:pPr/>
          </a:p>
        </p:txBody>
      </p:sp>
      <p:sp>
        <p:nvSpPr>
          <p:cNvPr id="87" name="Shape 87"/>
          <p:cNvSpPr/>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1_Title and Content">
    <p:spTree>
      <p:nvGrpSpPr>
        <p:cNvPr id="1" name=""/>
        <p:cNvGrpSpPr/>
        <p:nvPr/>
      </p:nvGrpSpPr>
      <p:grpSpPr>
        <a:xfrm>
          <a:off x="0" y="0"/>
          <a:ext cx="0" cy="0"/>
          <a:chOff x="0" y="0"/>
          <a:chExt cx="0" cy="0"/>
        </a:xfrm>
      </p:grpSpPr>
      <p:pic>
        <p:nvPicPr>
          <p:cNvPr id="94"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95"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96" name="Shape 96"/>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97" name="Shape 97"/>
          <p:cNvSpPr/>
          <p:nvPr>
            <p:ph type="title"/>
          </p:nvPr>
        </p:nvSpPr>
        <p:spPr>
          <a:xfrm>
            <a:off x="838200" y="77490"/>
            <a:ext cx="10515600" cy="1325563"/>
          </a:xfrm>
          <a:prstGeom prst="rect">
            <a:avLst/>
          </a:prstGeom>
        </p:spPr>
        <p:txBody>
          <a:bodyPr/>
          <a:lstStyle>
            <a:lvl1pPr>
              <a:defRPr>
                <a:solidFill>
                  <a:srgbClr val="FF0064"/>
                </a:solidFill>
              </a:defRPr>
            </a:lvl1pPr>
          </a:lstStyle>
          <a:p>
            <a:pPr/>
            <a:r>
              <a:t>Title Text</a:t>
            </a:r>
          </a:p>
        </p:txBody>
      </p:sp>
      <p:sp>
        <p:nvSpPr>
          <p:cNvPr id="98" name="Shape 98"/>
          <p:cNvSpPr/>
          <p:nvPr>
            <p:ph type="body" idx="1"/>
          </p:nvPr>
        </p:nvSpPr>
        <p:spPr>
          <a:xfrm>
            <a:off x="838200" y="1537990"/>
            <a:ext cx="10515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9" name="Shape 9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2_Title and Content">
    <p:spTree>
      <p:nvGrpSpPr>
        <p:cNvPr id="1" name=""/>
        <p:cNvGrpSpPr/>
        <p:nvPr/>
      </p:nvGrpSpPr>
      <p:grpSpPr>
        <a:xfrm>
          <a:off x="0" y="0"/>
          <a:ext cx="0" cy="0"/>
          <a:chOff x="0" y="0"/>
          <a:chExt cx="0" cy="0"/>
        </a:xfrm>
      </p:grpSpPr>
      <p:pic>
        <p:nvPicPr>
          <p:cNvPr id="106"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07"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08" name="Shape 108"/>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09" name="Shape 109"/>
          <p:cNvSpPr/>
          <p:nvPr>
            <p:ph type="title"/>
          </p:nvPr>
        </p:nvSpPr>
        <p:spPr>
          <a:xfrm>
            <a:off x="838200" y="77490"/>
            <a:ext cx="10515600" cy="1325563"/>
          </a:xfrm>
          <a:prstGeom prst="rect">
            <a:avLst/>
          </a:prstGeom>
        </p:spPr>
        <p:txBody>
          <a:bodyPr/>
          <a:lstStyle>
            <a:lvl1pPr>
              <a:defRPr>
                <a:solidFill>
                  <a:srgbClr val="FF0064"/>
                </a:solidFill>
              </a:defRPr>
            </a:lvl1pPr>
          </a:lstStyle>
          <a:p>
            <a:pPr/>
            <a:r>
              <a:t>Title Text</a:t>
            </a:r>
          </a:p>
        </p:txBody>
      </p:sp>
      <p:sp>
        <p:nvSpPr>
          <p:cNvPr id="110" name="Shape 110"/>
          <p:cNvSpPr/>
          <p:nvPr>
            <p:ph type="body" sz="half" idx="1"/>
          </p:nvPr>
        </p:nvSpPr>
        <p:spPr>
          <a:xfrm>
            <a:off x="838200" y="1537990"/>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1" name="Shape 11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118"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119"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120" name="Shape 120"/>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121" name="Shape 121"/>
          <p:cNvSpPr/>
          <p:nvPr>
            <p:ph type="title"/>
          </p:nvPr>
        </p:nvSpPr>
        <p:spPr>
          <a:xfrm>
            <a:off x="838200" y="77490"/>
            <a:ext cx="10515600" cy="1325563"/>
          </a:xfrm>
          <a:prstGeom prst="rect">
            <a:avLst/>
          </a:prstGeom>
        </p:spPr>
        <p:txBody>
          <a:bodyPr/>
          <a:lstStyle>
            <a:lvl1pPr>
              <a:defRPr>
                <a:solidFill>
                  <a:srgbClr val="000000"/>
                </a:solidFill>
              </a:defRPr>
            </a:lvl1pPr>
          </a:lstStyle>
          <a:p>
            <a:pPr/>
            <a:r>
              <a:t>Title Text</a:t>
            </a:r>
          </a:p>
        </p:txBody>
      </p:sp>
      <p:sp>
        <p:nvSpPr>
          <p:cNvPr id="122" name="Shape 122"/>
          <p:cNvSpPr/>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3" name="Shape 12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Relationship Id="rId17" Type="http://schemas.openxmlformats.org/officeDocument/2006/relationships/slideLayout" Target="../slideLayouts/slideLayout13.xml"/><Relationship Id="rId18" Type="http://schemas.openxmlformats.org/officeDocument/2006/relationships/slideLayout" Target="../slideLayouts/slideLayout14.xml"/><Relationship Id="rId19" Type="http://schemas.openxmlformats.org/officeDocument/2006/relationships/slideLayout" Target="../slideLayouts/slideLayout15.xml"/><Relationship Id="rId20" Type="http://schemas.openxmlformats.org/officeDocument/2006/relationships/slideLayout" Target="../slideLayouts/slideLayout16.xml"/><Relationship Id="rId21" Type="http://schemas.openxmlformats.org/officeDocument/2006/relationships/slideLayout" Target="../slideLayouts/slideLayout17.xml"/><Relationship Id="rId22" Type="http://schemas.openxmlformats.org/officeDocument/2006/relationships/slideLayout" Target="../slideLayouts/slideLayout18.xml"/><Relationship Id="rId23" Type="http://schemas.openxmlformats.org/officeDocument/2006/relationships/slideLayout" Target="../slideLayouts/slideLayout19.xml"/><Relationship Id="rId24" Type="http://schemas.openxmlformats.org/officeDocument/2006/relationships/slideLayout" Target="../slideLayouts/slideLayout20.xml"/><Relationship Id="rId25" Type="http://schemas.openxmlformats.org/officeDocument/2006/relationships/slideLayout" Target="../slideLayouts/slideLayout21.xml"/><Relationship Id="rId26" Type="http://schemas.openxmlformats.org/officeDocument/2006/relationships/slideLayout" Target="../slideLayouts/slideLayout22.xml"/><Relationship Id="rId27" Type="http://schemas.openxmlformats.org/officeDocument/2006/relationships/slideLayout" Target="../slideLayouts/slideLayout23.xml"/><Relationship Id="rId28" Type="http://schemas.openxmlformats.org/officeDocument/2006/relationships/slideLayout" Target="../slideLayouts/slideLayout24.xml"/><Relationship Id="rId2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png"/>
          <p:cNvPicPr>
            <a:picLocks noChangeAspect="1"/>
          </p:cNvPicPr>
          <p:nvPr/>
        </p:nvPicPr>
        <p:blipFill>
          <a:blip r:embed="rId2">
            <a:extLst/>
          </a:blip>
          <a:srcRect l="0" t="0" r="0" b="0"/>
          <a:stretch>
            <a:fillRect/>
          </a:stretch>
        </p:blipFill>
        <p:spPr>
          <a:xfrm rot="5400000">
            <a:off x="103151" y="-81870"/>
            <a:ext cx="815261" cy="964409"/>
          </a:xfrm>
          <a:prstGeom prst="rect">
            <a:avLst/>
          </a:prstGeom>
          <a:ln w="12700">
            <a:miter lim="400000"/>
          </a:ln>
        </p:spPr>
      </p:pic>
      <p:pic>
        <p:nvPicPr>
          <p:cNvPr id="3" name="image2.png"/>
          <p:cNvPicPr>
            <a:picLocks noChangeAspect="1"/>
          </p:cNvPicPr>
          <p:nvPr/>
        </p:nvPicPr>
        <p:blipFill>
          <a:blip r:embed="rId3">
            <a:extLst/>
          </a:blip>
          <a:stretch>
            <a:fillRect/>
          </a:stretch>
        </p:blipFill>
        <p:spPr>
          <a:xfrm>
            <a:off x="10249000" y="6391474"/>
            <a:ext cx="707874" cy="365127"/>
          </a:xfrm>
          <a:prstGeom prst="rect">
            <a:avLst/>
          </a:prstGeom>
          <a:ln w="12700">
            <a:miter lim="400000"/>
          </a:ln>
        </p:spPr>
      </p:pic>
      <p:sp>
        <p:nvSpPr>
          <p:cNvPr id="4" name="Shape 4"/>
          <p:cNvSpPr/>
          <p:nvPr/>
        </p:nvSpPr>
        <p:spPr>
          <a:xfrm>
            <a:off x="767700" y="6415801"/>
            <a:ext cx="2750864" cy="22698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000">
                <a:solidFill>
                  <a:srgbClr val="8B8D8E"/>
                </a:solidFill>
              </a:defRPr>
            </a:lvl1pPr>
          </a:lstStyle>
          <a:p>
            <a:pPr/>
            <a:r>
              <a:t>© Loyalty Angels LTD - Private and confidential</a:t>
            </a:r>
          </a:p>
        </p:txBody>
      </p:sp>
      <p:sp>
        <p:nvSpPr>
          <p:cNvPr id="5" name="Shape 5"/>
          <p:cNvSpPr/>
          <p:nvPr>
            <p:ph type="sldNum" sz="quarter" idx="2"/>
          </p:nvPr>
        </p:nvSpPr>
        <p:spPr>
          <a:xfrm>
            <a:off x="11080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
        <p:nvSpPr>
          <p:cNvPr id="6" name="Shape 6"/>
          <p:cNvSpPr/>
          <p:nvPr/>
        </p:nvSpPr>
        <p:spPr>
          <a:xfrm>
            <a:off x="0" y="0"/>
            <a:ext cx="11353800" cy="60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4" y="0"/>
                </a:moveTo>
                <a:lnTo>
                  <a:pt x="21600" y="0"/>
                </a:lnTo>
                <a:lnTo>
                  <a:pt x="21600" y="18000"/>
                </a:lnTo>
                <a:cubicBezTo>
                  <a:pt x="21600" y="19988"/>
                  <a:pt x="20743" y="21600"/>
                  <a:pt x="19686" y="21600"/>
                </a:cubicBezTo>
                <a:lnTo>
                  <a:pt x="0" y="21600"/>
                </a:lnTo>
                <a:lnTo>
                  <a:pt x="0" y="0"/>
                </a:lnTo>
                <a:lnTo>
                  <a:pt x="1914" y="0"/>
                </a:lnTo>
                <a:close/>
              </a:path>
            </a:pathLst>
          </a:custGeom>
          <a:solidFill>
            <a:schemeClr val="accent1"/>
          </a:solidFill>
          <a:ln w="12700">
            <a:miter lim="400000"/>
          </a:ln>
        </p:spPr>
        <p:txBody>
          <a:bodyPr lIns="45719" rIns="45719" anchor="ctr"/>
          <a:lstStyle/>
          <a:p>
            <a:pPr algn="ctr">
              <a:defRPr>
                <a:solidFill>
                  <a:srgbClr val="FFFFFF"/>
                </a:solidFill>
              </a:defRPr>
            </a:pPr>
          </a:p>
        </p:txBody>
      </p:sp>
      <p:sp>
        <p:nvSpPr>
          <p:cNvPr id="7" name="Shape 7"/>
          <p:cNvSpPr/>
          <p:nvPr>
            <p:ph type="title"/>
          </p:nvPr>
        </p:nvSpPr>
        <p:spPr>
          <a:xfrm>
            <a:off x="838199" y="2355159"/>
            <a:ext cx="11141765" cy="1325564"/>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8" name="Shape 8"/>
          <p:cNvSpPr/>
          <p:nvPr/>
        </p:nvSpPr>
        <p:spPr>
          <a:xfrm>
            <a:off x="0" y="6102141"/>
            <a:ext cx="12192000" cy="755858"/>
          </a:xfrm>
          <a:prstGeom prst="rect">
            <a:avLst/>
          </a:prstGeom>
          <a:solidFill>
            <a:srgbClr val="FFFFFF"/>
          </a:solidFill>
          <a:ln w="12700">
            <a:miter lim="400000"/>
          </a:ln>
        </p:spPr>
        <p:txBody>
          <a:bodyPr lIns="45719" rIns="45719" anchor="ctr"/>
          <a:lstStyle/>
          <a:p>
            <a:pPr algn="ctr">
              <a:defRPr>
                <a:solidFill>
                  <a:srgbClr val="FFFFFF"/>
                </a:solidFill>
              </a:defRPr>
            </a:pPr>
          </a:p>
        </p:txBody>
      </p:sp>
      <p:pic>
        <p:nvPicPr>
          <p:cNvPr id="9" name="image3.png"/>
          <p:cNvPicPr>
            <a:picLocks noChangeAspect="1"/>
          </p:cNvPicPr>
          <p:nvPr/>
        </p:nvPicPr>
        <p:blipFill>
          <a:blip r:embed="rId4">
            <a:extLst/>
          </a:blip>
          <a:stretch>
            <a:fillRect/>
          </a:stretch>
        </p:blipFill>
        <p:spPr>
          <a:xfrm>
            <a:off x="7099593" y="3746982"/>
            <a:ext cx="3170757" cy="1635499"/>
          </a:xfrm>
          <a:prstGeom prst="rect">
            <a:avLst/>
          </a:prstGeom>
          <a:ln w="12700">
            <a:miter lim="400000"/>
          </a:ln>
        </p:spPr>
      </p:pic>
      <p:sp>
        <p:nvSpPr>
          <p:cNvPr id="10" name="Shape 10"/>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 id="2147483661" r:id="rId17"/>
    <p:sldLayoutId id="2147483662" r:id="rId18"/>
    <p:sldLayoutId id="2147483663" r:id="rId19"/>
    <p:sldLayoutId id="2147483664" r:id="rId20"/>
    <p:sldLayoutId id="2147483665" r:id="rId21"/>
    <p:sldLayoutId id="2147483666" r:id="rId22"/>
    <p:sldLayoutId id="2147483667" r:id="rId23"/>
    <p:sldLayoutId id="2147483668" r:id="rId24"/>
    <p:sldLayoutId id="2147483669" r:id="rId25"/>
    <p:sldLayoutId id="2147483670" r:id="rId26"/>
    <p:sldLayoutId id="2147483671" r:id="rId27"/>
    <p:sldLayoutId id="2147483672" r:id="rId28"/>
    <p:sldLayoutId id="2147483673" r:id="rId29"/>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1pPr>
      <a:lvl2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2pPr>
      <a:lvl3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3pPr>
      <a:lvl4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4pPr>
      <a:lvl5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5pPr>
      <a:lvl6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6pPr>
      <a:lvl7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7pPr>
      <a:lvl8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8pPr>
      <a:lvl9pPr marL="0" marR="0" indent="0" algn="l" defTabSz="914400" rtl="0" latinLnBrk="0">
        <a:lnSpc>
          <a:spcPct val="90000"/>
        </a:lnSpc>
        <a:spcBef>
          <a:spcPts val="0"/>
        </a:spcBef>
        <a:spcAft>
          <a:spcPts val="0"/>
        </a:spcAft>
        <a:buClrTx/>
        <a:buSzTx/>
        <a:buFontTx/>
        <a:buNone/>
        <a:tabLst/>
        <a:defRPr b="1" baseline="0" cap="none" i="0" spc="0" strike="noStrike" sz="3500" u="none">
          <a:ln>
            <a:noFill/>
          </a:ln>
          <a:solidFill>
            <a:srgbClr val="FFFFFF"/>
          </a:solidFill>
          <a:uFillTx/>
          <a:latin typeface="Arial"/>
          <a:ea typeface="Arial"/>
          <a:cs typeface="Arial"/>
          <a:sym typeface="Arial"/>
        </a:defRPr>
      </a:lvl9pPr>
    </p:titleStyle>
    <p:bodyStyle>
      <a:lvl1pPr marL="0" marR="0" indent="0" algn="l" defTabSz="914400" rtl="0" latinLnBrk="0">
        <a:lnSpc>
          <a:spcPct val="90000"/>
        </a:lnSpc>
        <a:spcBef>
          <a:spcPts val="1000"/>
        </a:spcBef>
        <a:spcAft>
          <a:spcPts val="0"/>
        </a:spcAft>
        <a:buClrTx/>
        <a:buSzTx/>
        <a:buFontTx/>
        <a:buNone/>
        <a:tabLst/>
        <a:defRPr b="0" baseline="0" cap="none" i="0" spc="0" strike="noStrike" sz="1800" u="none">
          <a:ln>
            <a:noFill/>
          </a:ln>
          <a:solidFill>
            <a:srgbClr val="4A4A4A"/>
          </a:solidFill>
          <a:uFillTx/>
          <a:latin typeface="Arial"/>
          <a:ea typeface="Arial"/>
          <a:cs typeface="Arial"/>
          <a:sym typeface="Arial"/>
        </a:defRPr>
      </a:lvl1pPr>
      <a:lvl2pPr marL="714375" marR="0" indent="-257175"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2pPr>
      <a:lvl3pPr marL="1171575" marR="0" indent="-257175"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3pPr>
      <a:lvl4pPr marL="1628775" marR="0" indent="-257175"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4pPr>
      <a:lvl5pPr marL="2085975" marR="0" indent="-257175"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5pPr>
      <a:lvl6pPr marL="2514600" marR="0" indent="-228600"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6pPr>
      <a:lvl7pPr marL="2971800" marR="0" indent="-228600"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7pPr>
      <a:lvl8pPr marL="3429000" marR="0" indent="-228600"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8pPr>
      <a:lvl9pPr marL="3886200" marR="0" indent="-228600" algn="l" defTabSz="914400" rtl="0" latinLnBrk="0">
        <a:lnSpc>
          <a:spcPct val="90000"/>
        </a:lnSpc>
        <a:spcBef>
          <a:spcPts val="1000"/>
        </a:spcBef>
        <a:spcAft>
          <a:spcPts val="0"/>
        </a:spcAft>
        <a:buClrTx/>
        <a:buSzPct val="100000"/>
        <a:buFontTx/>
        <a:buChar char="•"/>
        <a:tabLst/>
        <a:defRPr b="0" baseline="0" cap="none" i="0" spc="0" strike="noStrike" sz="1800" u="none">
          <a:ln>
            <a:noFill/>
          </a:ln>
          <a:solidFill>
            <a:srgbClr val="4A4A4A"/>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kukuu?tab=repositories" TargetMode="Externa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kukuu/FASTIFY-REST-API/tree/master/payment-domain-model/PCI-DSS-Architecture" TargetMode="Externa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7.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kukuu/FASTIFY-REST-API/blob/master/loyalty-card-api.md"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kukuu/FASTIFY-REST-API/blob/master/payment-domain-model/payment-domain-model-1.png" TargetMode="External"/><Relationship Id="rId3" Type="http://schemas.openxmlformats.org/officeDocument/2006/relationships/hyperlink" Target="https://github.com/kukuu/FASTIFY-REST-API/blob/master/payment-domain-model/payment-domain-model-2.png" TargetMode="External"/><Relationship Id="rId4" Type="http://schemas.openxmlformats.org/officeDocument/2006/relationships/hyperlink" Target="https://github.com/kukuu/FASTIFY-REST-API/blob/master/payment-domain-model/payment-domain-model-3.png" TargetMode="External"/><Relationship Id="rId5" Type="http://schemas.openxmlformats.org/officeDocument/2006/relationships/hyperlink" Target="https://github.com/kukuu/FASTIFY-REST-API/blob/master/payment-domain-model/payment-domain-model-4.png" TargetMode="External"/><Relationship Id="rId6" Type="http://schemas.openxmlformats.org/officeDocument/2006/relationships/hyperlink" Target="https://github.com/kukuu/FASTIFY-REST-API/blob/master/payment-domain-model/payment-domain-model-5.png" TargetMode="External"/><Relationship Id="rId7" Type="http://schemas.openxmlformats.org/officeDocument/2006/relationships/hyperlink" Target="https://github.com/kukuu/FASTIFY-REST-API/blob/master/payment-domain-model/payment-domain-model-6.png" TargetMode="External"/><Relationship Id="rId8" Type="http://schemas.openxmlformats.org/officeDocument/2006/relationships/hyperlink" Target="https://github.com/kukuu/FASTIFY-REST-API/blob/master/payment-domain-model/payment-domain-model-7.png" TargetMode="External"/><Relationship Id="rId9" Type="http://schemas.openxmlformats.org/officeDocument/2006/relationships/hyperlink" Target="https://github.com/kukuu/FASTIFY-REST-API/blob/master/payment-domain-model/payment-domain-purchase-level-8.png" TargetMode="External"/><Relationship Id="rId10" Type="http://schemas.openxmlformats.org/officeDocument/2006/relationships/hyperlink" Target="https://github.com/kukuu/FASTIFY-REST-API/blob/master/payment-domain-model/payment-domain0transaction-type-9.png" TargetMode="Externa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ithub.com/kukuu/FASTIFY-REST-API/blob/master/payment-domain-model/provisioning-99percent-availability/1-design-for-failure-elasticIP.png" TargetMode="External"/><Relationship Id="rId3" Type="http://schemas.openxmlformats.org/officeDocument/2006/relationships/hyperlink" Target="https://github.com/kukuu/FASTIFY-REST-API/blob/master/payment-domain-model/provisioning-99percent-availability/2-design-for-failure-ELB.png" TargetMode="External"/><Relationship Id="rId4" Type="http://schemas.openxmlformats.org/officeDocument/2006/relationships/hyperlink" Target="https://github.com/kukuu/FASTIFY-REST-API/blob/master/payment-domain-model/provisioning-99percent-availability/3-design-for-failure-multiple-ec2-i.png" TargetMode="External"/><Relationship Id="rId5" Type="http://schemas.openxmlformats.org/officeDocument/2006/relationships/hyperlink" Target="https://github.com/kukuu/FASTIFY-REST-API/blob/master/payment-domain-model/provisioning-99percent-availability/4-auto-scaling-cloud-watch-policy.png" TargetMode="External"/><Relationship Id="rId6" Type="http://schemas.openxmlformats.org/officeDocument/2006/relationships/hyperlink" Target="https://github.com/kukuu/FASTIFY-REST-API/blob/master/payment-domain-model/provisioning-99percent-availability/5-auto-scaling-CPU-detection-kicks-in.png" TargetMode="External"/><Relationship Id="rId7" Type="http://schemas.openxmlformats.org/officeDocument/2006/relationships/hyperlink" Target="https://github.com/kukuu/FASTIFY-REST-API/blob/master/payment-domain-model/provisioning-99percent-availability/6-auto-scaling-additional-i-kicks-in.png"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2" name="Shape 332"/>
          <p:cNvSpPr/>
          <p:nvPr>
            <p:ph type="title"/>
          </p:nvPr>
        </p:nvSpPr>
        <p:spPr>
          <a:prstGeom prst="rect">
            <a:avLst/>
          </a:prstGeom>
        </p:spPr>
        <p:txBody>
          <a:bodyPr/>
          <a:lstStyle>
            <a:lvl1pPr>
              <a:defRPr sz="3400"/>
            </a:lvl1pPr>
          </a:lstStyle>
          <a:p>
            <a:pPr/>
            <a:r>
              <a:t>Loyalty Service Payment Card Integration API</a:t>
            </a:r>
          </a:p>
        </p:txBody>
      </p:sp>
      <p:sp>
        <p:nvSpPr>
          <p:cNvPr id="333" name="Shape 333"/>
          <p:cNvSpPr/>
          <p:nvPr>
            <p:ph type="body" idx="1"/>
          </p:nvPr>
        </p:nvSpPr>
        <p:spPr>
          <a:prstGeom prst="rect">
            <a:avLst/>
          </a:prstGeom>
        </p:spPr>
        <p:txBody>
          <a:bodyPr/>
          <a:lstStyle/>
          <a:p>
            <a:pPr>
              <a:spcBef>
                <a:spcPts val="0"/>
              </a:spcBef>
              <a:defRPr b="1" sz="2200">
                <a:solidFill>
                  <a:srgbClr val="FF0064"/>
                </a:solidFill>
              </a:defRPr>
            </a:pPr>
          </a:p>
          <a:p>
            <a:pPr>
              <a:spcBef>
                <a:spcPts val="0"/>
              </a:spcBef>
              <a:defRPr b="1" sz="2200">
                <a:solidFill>
                  <a:srgbClr val="FF0064"/>
                </a:solidFill>
              </a:defRPr>
            </a:pPr>
          </a:p>
          <a:p>
            <a:pPr>
              <a:spcBef>
                <a:spcPts val="0"/>
              </a:spcBef>
              <a:defRPr b="1" sz="2500">
                <a:solidFill>
                  <a:schemeClr val="accent3">
                    <a:lumOff val="-9960"/>
                  </a:schemeClr>
                </a:solidFill>
              </a:defRPr>
            </a:pPr>
            <a:r>
              <a:t>Alexander Adu-Sarkodie</a:t>
            </a:r>
          </a:p>
          <a:p>
            <a:pPr marL="140368" indent="-140368">
              <a:spcBef>
                <a:spcPts val="0"/>
              </a:spcBef>
              <a:buSzPct val="100000"/>
              <a:buChar char="•"/>
              <a:defRPr sz="1400">
                <a:solidFill>
                  <a:srgbClr val="000000"/>
                </a:solidFill>
              </a:defRPr>
            </a:pPr>
            <a:r>
              <a:t>https://www.linkedin.com/in/alexander-adu-sarkodie-063b4b4a/</a:t>
            </a:r>
          </a:p>
          <a:p>
            <a:pPr marL="140368" indent="-140368">
              <a:spcBef>
                <a:spcPts val="0"/>
              </a:spcBef>
              <a:buSzPct val="100000"/>
              <a:buChar char="•"/>
              <a:defRPr sz="1400">
                <a:solidFill>
                  <a:srgbClr val="000000"/>
                </a:solidFill>
              </a:defRPr>
            </a:pPr>
            <a:r>
              <a:rPr u="sng">
                <a:solidFill>
                  <a:schemeClr val="accent3"/>
                </a:solidFill>
                <a:uFill>
                  <a:solidFill>
                    <a:schemeClr val="accent3"/>
                  </a:solidFill>
                </a:uFill>
                <a:hlinkClick r:id="rId2" invalidUrl="" action="" tgtFrame="" tooltip="" history="1" highlightClick="0" endSnd="0"/>
              </a:rPr>
              <a:t>https://github.com/kukuu?tab=repositories</a:t>
            </a:r>
          </a:p>
        </p:txBody>
      </p:sp>
      <p:sp>
        <p:nvSpPr>
          <p:cNvPr id="334" name="Shape 334"/>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9" name="Shape 369"/>
          <p:cNvSpPr/>
          <p:nvPr>
            <p:ph type="title"/>
          </p:nvPr>
        </p:nvSpPr>
        <p:spPr>
          <a:prstGeom prst="rect">
            <a:avLst/>
          </a:prstGeom>
        </p:spPr>
        <p:txBody>
          <a:bodyPr/>
          <a:lstStyle/>
          <a:p>
            <a:pPr/>
            <a:r>
              <a:t>Auto-scaling with cloud Watch</a:t>
            </a:r>
          </a:p>
        </p:txBody>
      </p:sp>
      <p:sp>
        <p:nvSpPr>
          <p:cNvPr id="370" name="Shape 370"/>
          <p:cNvSpPr/>
          <p:nvPr>
            <p:ph type="body" idx="1"/>
          </p:nvPr>
        </p:nvSpPr>
        <p:spPr>
          <a:xfrm>
            <a:off x="1076119" y="1549319"/>
            <a:ext cx="10515601" cy="4351339"/>
          </a:xfrm>
          <a:prstGeom prst="rect">
            <a:avLst/>
          </a:prstGeom>
        </p:spPr>
        <p:txBody>
          <a:bodyPr/>
          <a:lstStyle/>
          <a:p>
            <a:pPr/>
            <a:r>
              <a:t>Activating Auto Watch Policy</a:t>
            </a:r>
          </a:p>
          <a:p>
            <a:pPr/>
          </a:p>
        </p:txBody>
      </p:sp>
      <p:sp>
        <p:nvSpPr>
          <p:cNvPr id="371" name="Shape 37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72" name="1.png"/>
          <p:cNvPicPr>
            <a:picLocks noChangeAspect="1"/>
          </p:cNvPicPr>
          <p:nvPr/>
        </p:nvPicPr>
        <p:blipFill>
          <a:blip r:embed="rId2">
            <a:extLst/>
          </a:blip>
          <a:stretch>
            <a:fillRect/>
          </a:stretch>
        </p:blipFill>
        <p:spPr>
          <a:xfrm>
            <a:off x="921155" y="1944970"/>
            <a:ext cx="7910922" cy="4351339"/>
          </a:xfrm>
          <a:prstGeom prst="rect">
            <a:avLst/>
          </a:prstGeom>
          <a:ln w="12700">
            <a:miter lim="400000"/>
          </a:ln>
        </p:spPr>
      </p:pic>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4" name="Shape 374"/>
          <p:cNvSpPr/>
          <p:nvPr>
            <p:ph type="title"/>
          </p:nvPr>
        </p:nvSpPr>
        <p:spPr>
          <a:prstGeom prst="rect">
            <a:avLst/>
          </a:prstGeom>
        </p:spPr>
        <p:txBody>
          <a:bodyPr/>
          <a:lstStyle/>
          <a:p>
            <a:pPr/>
            <a:r>
              <a:t>Auto-scaling with cloud Watch</a:t>
            </a:r>
          </a:p>
        </p:txBody>
      </p:sp>
      <p:sp>
        <p:nvSpPr>
          <p:cNvPr id="375" name="Shape 375"/>
          <p:cNvSpPr/>
          <p:nvPr>
            <p:ph type="body" idx="1"/>
          </p:nvPr>
        </p:nvSpPr>
        <p:spPr>
          <a:prstGeom prst="rect">
            <a:avLst/>
          </a:prstGeom>
        </p:spPr>
        <p:txBody>
          <a:bodyPr/>
          <a:lstStyle/>
          <a:p>
            <a:pPr/>
            <a:r>
              <a:t>CPU usage detection - Policy ready to kick in</a:t>
            </a:r>
          </a:p>
          <a:p>
            <a:pPr/>
          </a:p>
          <a:p>
            <a:pPr/>
          </a:p>
        </p:txBody>
      </p:sp>
      <p:sp>
        <p:nvSpPr>
          <p:cNvPr id="376" name="Shape 376"/>
          <p:cNvSpPr/>
          <p:nvPr>
            <p:ph type="sldNum" sz="quarter" idx="2"/>
          </p:nvPr>
        </p:nvSpPr>
        <p:spPr>
          <a:xfrm>
            <a:off x="11091455" y="6406785"/>
            <a:ext cx="262345"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77" name="3.png"/>
          <p:cNvPicPr>
            <a:picLocks noChangeAspect="1"/>
          </p:cNvPicPr>
          <p:nvPr/>
        </p:nvPicPr>
        <p:blipFill>
          <a:blip r:embed="rId2">
            <a:extLst/>
          </a:blip>
          <a:stretch>
            <a:fillRect/>
          </a:stretch>
        </p:blipFill>
        <p:spPr>
          <a:xfrm>
            <a:off x="862463" y="1975681"/>
            <a:ext cx="8241522" cy="4543575"/>
          </a:xfrm>
          <a:prstGeom prst="rect">
            <a:avLst/>
          </a:prstGeom>
          <a:ln w="12700">
            <a:miter lim="400000"/>
          </a:ln>
        </p:spPr>
      </p:pic>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9" name="Shape 379"/>
          <p:cNvSpPr/>
          <p:nvPr>
            <p:ph type="title"/>
          </p:nvPr>
        </p:nvSpPr>
        <p:spPr>
          <a:prstGeom prst="rect">
            <a:avLst/>
          </a:prstGeom>
        </p:spPr>
        <p:txBody>
          <a:bodyPr/>
          <a:lstStyle/>
          <a:p>
            <a:pPr/>
            <a:r>
              <a:t>Auto-scaling with cloud Watch</a:t>
            </a:r>
          </a:p>
        </p:txBody>
      </p:sp>
      <p:sp>
        <p:nvSpPr>
          <p:cNvPr id="380" name="Shape 380"/>
          <p:cNvSpPr/>
          <p:nvPr>
            <p:ph type="body" idx="1"/>
          </p:nvPr>
        </p:nvSpPr>
        <p:spPr>
          <a:prstGeom prst="rect">
            <a:avLst/>
          </a:prstGeom>
        </p:spPr>
        <p:txBody>
          <a:bodyPr/>
          <a:lstStyle/>
          <a:p>
            <a:pPr/>
            <a:r>
              <a:t>Additional instances added automatically</a:t>
            </a:r>
          </a:p>
        </p:txBody>
      </p:sp>
      <p:sp>
        <p:nvSpPr>
          <p:cNvPr id="381" name="Shape 38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82" name="4.png"/>
          <p:cNvPicPr>
            <a:picLocks noChangeAspect="1"/>
          </p:cNvPicPr>
          <p:nvPr/>
        </p:nvPicPr>
        <p:blipFill>
          <a:blip r:embed="rId2">
            <a:extLst/>
          </a:blip>
          <a:stretch>
            <a:fillRect/>
          </a:stretch>
        </p:blipFill>
        <p:spPr>
          <a:xfrm>
            <a:off x="892340" y="1980781"/>
            <a:ext cx="8270382" cy="4436475"/>
          </a:xfrm>
          <a:prstGeom prst="rect">
            <a:avLst/>
          </a:prstGeom>
          <a:ln w="12700">
            <a:miter lim="400000"/>
          </a:ln>
        </p:spPr>
      </p:pic>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4" name="Shape 384"/>
          <p:cNvSpPr/>
          <p:nvPr>
            <p:ph type="title"/>
          </p:nvPr>
        </p:nvSpPr>
        <p:spPr>
          <a:prstGeom prst="rect">
            <a:avLst/>
          </a:prstGeom>
        </p:spPr>
        <p:txBody>
          <a:bodyPr/>
          <a:lstStyle/>
          <a:p>
            <a:pPr/>
            <a:r>
              <a:t>Attaching JWT to API requests/response</a:t>
            </a:r>
          </a:p>
        </p:txBody>
      </p:sp>
      <p:sp>
        <p:nvSpPr>
          <p:cNvPr id="385" name="Shape 385"/>
          <p:cNvSpPr/>
          <p:nvPr>
            <p:ph type="body" idx="1"/>
          </p:nvPr>
        </p:nvSpPr>
        <p:spPr>
          <a:prstGeom prst="rect">
            <a:avLst/>
          </a:prstGeom>
        </p:spPr>
        <p:txBody>
          <a:bodyPr/>
          <a:lstStyle/>
          <a:p>
            <a:pPr/>
            <a:r>
              <a:t>JSON Web Token</a:t>
            </a:r>
          </a:p>
          <a:p>
            <a:pPr/>
          </a:p>
          <a:p>
            <a:pPr/>
          </a:p>
          <a:p>
            <a:pPr/>
          </a:p>
        </p:txBody>
      </p:sp>
      <p:sp>
        <p:nvSpPr>
          <p:cNvPr id="386" name="Shape 38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87" name="JWT-architecture.png"/>
          <p:cNvPicPr>
            <a:picLocks noChangeAspect="1"/>
          </p:cNvPicPr>
          <p:nvPr/>
        </p:nvPicPr>
        <p:blipFill>
          <a:blip r:embed="rId2">
            <a:extLst/>
          </a:blip>
          <a:stretch>
            <a:fillRect/>
          </a:stretch>
        </p:blipFill>
        <p:spPr>
          <a:xfrm>
            <a:off x="608712" y="1950451"/>
            <a:ext cx="7794771" cy="5358906"/>
          </a:xfrm>
          <a:prstGeom prst="rect">
            <a:avLst/>
          </a:prstGeom>
          <a:ln w="12700">
            <a:miter lim="400000"/>
          </a:ln>
        </p:spPr>
      </p:pic>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9" name="Shape 389"/>
          <p:cNvSpPr/>
          <p:nvPr>
            <p:ph type="title"/>
          </p:nvPr>
        </p:nvSpPr>
        <p:spPr>
          <a:prstGeom prst="rect">
            <a:avLst/>
          </a:prstGeom>
        </p:spPr>
        <p:txBody>
          <a:bodyPr/>
          <a:lstStyle/>
          <a:p>
            <a:pPr/>
            <a:r>
              <a:t>PCI DSS Compliance</a:t>
            </a:r>
          </a:p>
        </p:txBody>
      </p:sp>
      <p:sp>
        <p:nvSpPr>
          <p:cNvPr id="390" name="Shape 390"/>
          <p:cNvSpPr/>
          <p:nvPr>
            <p:ph type="body" idx="1"/>
          </p:nvPr>
        </p:nvSpPr>
        <p:spPr>
          <a:prstGeom prst="rect">
            <a:avLst/>
          </a:prstGeom>
        </p:spPr>
        <p:txBody>
          <a:bodyPr/>
          <a:lstStyle/>
          <a:p>
            <a:pPr defTabSz="548640">
              <a:spcBef>
                <a:spcPts val="600"/>
              </a:spcBef>
              <a:defRPr b="1" sz="1080"/>
            </a:pPr>
            <a:r>
              <a:t>Compliance</a:t>
            </a:r>
          </a:p>
          <a:p>
            <a:pPr defTabSz="548640">
              <a:spcBef>
                <a:spcPts val="600"/>
              </a:spcBef>
              <a:defRPr sz="1080"/>
            </a:pPr>
            <a:r>
              <a:t>Adherence to PCI DSS set of rules and regulations are vital to the the successful operations of the Loyalty Scheme, Card  integration process. Failures can result in heavy fines and ultimate termination of businesses with card payment brands.</a:t>
            </a:r>
          </a:p>
          <a:p>
            <a:pPr defTabSz="548640">
              <a:spcBef>
                <a:spcPts val="600"/>
              </a:spcBef>
              <a:defRPr sz="1080"/>
            </a:pPr>
          </a:p>
          <a:p>
            <a:pPr defTabSz="548640">
              <a:spcBef>
                <a:spcPts val="600"/>
              </a:spcBef>
              <a:defRPr sz="1080"/>
            </a:pPr>
            <a:r>
              <a:t>The following areas are identified for monitoring:</a:t>
            </a:r>
          </a:p>
          <a:p>
            <a:pPr marL="108284" indent="-108284" defTabSz="548640">
              <a:spcBef>
                <a:spcPts val="600"/>
              </a:spcBef>
              <a:buSzPct val="100000"/>
              <a:buChar char="•"/>
              <a:defRPr sz="1080"/>
            </a:pPr>
            <a:r>
              <a:t>Build and maintain secure encryption of network layer. With right certificates and policies (CA, SSL and TLS) - Appropriate use of Client and Server Digital Certificates. </a:t>
            </a:r>
          </a:p>
          <a:p>
            <a:pPr marL="108284" indent="-108284" defTabSz="548640">
              <a:spcBef>
                <a:spcPts val="600"/>
              </a:spcBef>
              <a:buSzPct val="100000"/>
              <a:buChar char="•"/>
              <a:defRPr sz="1080"/>
            </a:pPr>
            <a:r>
              <a:t>Blockchain - storing data across its network, the blockchain eliminates the risks that come with data being held centrally.</a:t>
            </a:r>
          </a:p>
          <a:p>
            <a:pPr marL="108284" indent="-108284" defTabSz="548640">
              <a:spcBef>
                <a:spcPts val="600"/>
              </a:spcBef>
              <a:buSzPct val="100000"/>
              <a:buChar char="•"/>
              <a:defRPr sz="1080"/>
            </a:pPr>
            <a:r>
              <a:t>Secure encryption  of customer data - Public and Private Keys. </a:t>
            </a:r>
          </a:p>
          <a:p>
            <a:pPr marL="108284" indent="-108284" defTabSz="548640">
              <a:spcBef>
                <a:spcPts val="600"/>
              </a:spcBef>
              <a:buSzPct val="100000"/>
              <a:buChar char="•"/>
              <a:defRPr sz="1080"/>
            </a:pPr>
            <a:r>
              <a:t>Secure validation of code at client level, and API (JWT, OAuth)</a:t>
            </a:r>
          </a:p>
          <a:p>
            <a:pPr marL="108284" indent="-108284" defTabSz="548640">
              <a:spcBef>
                <a:spcPts val="600"/>
              </a:spcBef>
              <a:buSzPct val="100000"/>
              <a:buChar char="•"/>
              <a:defRPr sz="1080"/>
            </a:pPr>
            <a:r>
              <a:t>Managing security in code vulnerabilities using DevSecOps. Having policies in place to detect and uphold thresholds SNYk is a useful security policy plugin. Monitors Unit test coverage in CI/CD pipeline during build process from GitHub. Stopping delivery of software to hosting environment.</a:t>
            </a:r>
          </a:p>
          <a:p>
            <a:pPr marL="108284" indent="-108284" defTabSz="548640">
              <a:spcBef>
                <a:spcPts val="600"/>
              </a:spcBef>
              <a:buSzPct val="100000"/>
              <a:buChar char="•"/>
              <a:defRPr sz="1080"/>
            </a:pPr>
            <a:r>
              <a:t>Conforming to GDPR sets of regulations</a:t>
            </a:r>
          </a:p>
          <a:p>
            <a:pPr marL="108284" indent="-108284" defTabSz="548640">
              <a:spcBef>
                <a:spcPts val="600"/>
              </a:spcBef>
              <a:buSzPct val="100000"/>
              <a:buChar char="•"/>
              <a:defRPr sz="1080"/>
            </a:pPr>
            <a:r>
              <a:t>Use of iFRAMES to to hide and  transport sensitive data between servers to avoid visibility.</a:t>
            </a:r>
          </a:p>
          <a:p>
            <a:pPr marL="108284" indent="-108284" defTabSz="548640">
              <a:spcBef>
                <a:spcPts val="600"/>
              </a:spcBef>
              <a:buSzPct val="100000"/>
              <a:buChar char="•"/>
              <a:defRPr sz="1080"/>
            </a:pPr>
            <a:r>
              <a:t>2FA</a:t>
            </a:r>
          </a:p>
          <a:p>
            <a:pPr defTabSz="548640">
              <a:spcBef>
                <a:spcPts val="600"/>
              </a:spcBef>
              <a:defRPr b="1" sz="1080"/>
            </a:pPr>
          </a:p>
          <a:p>
            <a:pPr defTabSz="548640">
              <a:spcBef>
                <a:spcPts val="600"/>
              </a:spcBef>
              <a:defRPr b="1" sz="1080"/>
            </a:pPr>
            <a:r>
              <a:t>Authenticate  user with  JSON Web Token - </a:t>
            </a:r>
          </a:p>
          <a:p>
            <a:pPr defTabSz="548640">
              <a:spcBef>
                <a:spcPts val="600"/>
              </a:spcBef>
              <a:defRPr b="1" sz="1080"/>
            </a:pPr>
          </a:p>
          <a:p>
            <a:pPr defTabSz="548640">
              <a:spcBef>
                <a:spcPts val="600"/>
              </a:spcBef>
              <a:defRPr b="1" sz="1080"/>
            </a:pPr>
            <a:r>
              <a:t>PCI DSS AWS Architecture - </a:t>
            </a:r>
            <a:r>
              <a:rPr u="sng">
                <a:solidFill>
                  <a:schemeClr val="accent3"/>
                </a:solidFill>
                <a:uFill>
                  <a:solidFill>
                    <a:schemeClr val="accent3"/>
                  </a:solidFill>
                </a:uFill>
                <a:hlinkClick r:id="rId2" invalidUrl="" action="" tgtFrame="" tooltip="" history="1" highlightClick="0" endSnd="0"/>
              </a:rPr>
              <a:t>https://github.com/kukuu/FASTIFY-REST-API/tree/master/payment-domain-model/PCI-DSS-Architecture</a:t>
            </a:r>
          </a:p>
          <a:p>
            <a:pPr defTabSz="548640">
              <a:spcBef>
                <a:spcPts val="600"/>
              </a:spcBef>
              <a:defRPr sz="1080"/>
            </a:pPr>
          </a:p>
          <a:p>
            <a:pPr marL="108284" indent="-108284" defTabSz="548640">
              <a:spcBef>
                <a:spcPts val="600"/>
              </a:spcBef>
              <a:buSzPct val="100000"/>
              <a:buChar char="•"/>
              <a:defRPr sz="1080"/>
            </a:pPr>
          </a:p>
          <a:p>
            <a:pPr defTabSz="548640">
              <a:spcBef>
                <a:spcPts val="600"/>
              </a:spcBef>
              <a:defRPr sz="1080"/>
            </a:pPr>
            <a:r>
              <a:t> </a:t>
            </a:r>
          </a:p>
        </p:txBody>
      </p:sp>
      <p:sp>
        <p:nvSpPr>
          <p:cNvPr id="391" name="Shape 39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36" name="image7.png" descr="https://documents.lucidchart.com/documents/ecb42d78-f2d1-404c-b27b-0d76f65f4b8e/pages/0_0?a=562&amp;x=39&amp;y=-58&amp;w=1467&amp;h=1276&amp;store=1&amp;accept=image%2F*&amp;auth=LCA%20a034aa1ff250a899bfc0f180cc6120f960991a50-ts%3D1556625904"/>
          <p:cNvPicPr>
            <a:picLocks noChangeAspect="1"/>
          </p:cNvPicPr>
          <p:nvPr/>
        </p:nvPicPr>
        <p:blipFill>
          <a:blip r:embed="rId2">
            <a:extLst/>
          </a:blip>
          <a:stretch>
            <a:fillRect/>
          </a:stretch>
        </p:blipFill>
        <p:spPr>
          <a:xfrm>
            <a:off x="2154238" y="716890"/>
            <a:ext cx="7059432" cy="6141112"/>
          </a:xfrm>
          <a:prstGeom prst="rect">
            <a:avLst/>
          </a:prstGeom>
          <a:ln w="12700">
            <a:miter lim="400000"/>
          </a:ln>
        </p:spPr>
      </p:pic>
      <p:sp>
        <p:nvSpPr>
          <p:cNvPr id="337" name="Shape 337"/>
          <p:cNvSpPr/>
          <p:nvPr>
            <p:ph type="title"/>
          </p:nvPr>
        </p:nvSpPr>
        <p:spPr>
          <a:xfrm>
            <a:off x="838200" y="77490"/>
            <a:ext cx="10515600" cy="1325563"/>
          </a:xfrm>
          <a:prstGeom prst="rect">
            <a:avLst/>
          </a:prstGeom>
        </p:spPr>
        <p:txBody>
          <a:bodyPr/>
          <a:lstStyle/>
          <a:p>
            <a:pPr/>
            <a:r>
              <a:t> Architecture Use Cases</a:t>
            </a:r>
          </a:p>
        </p:txBody>
      </p:sp>
      <p:sp>
        <p:nvSpPr>
          <p:cNvPr id="338" name="Shape 338"/>
          <p:cNvSpPr/>
          <p:nvPr>
            <p:ph type="sldNum" sz="quarter" idx="4294967295"/>
          </p:nvPr>
        </p:nvSpPr>
        <p:spPr>
          <a:xfrm>
            <a:off x="11164901" y="6406785"/>
            <a:ext cx="188899"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0" name="Shape 340"/>
          <p:cNvSpPr/>
          <p:nvPr>
            <p:ph type="title"/>
          </p:nvPr>
        </p:nvSpPr>
        <p:spPr>
          <a:xfrm>
            <a:off x="656927" y="134137"/>
            <a:ext cx="10515601" cy="1325564"/>
          </a:xfrm>
          <a:prstGeom prst="rect">
            <a:avLst/>
          </a:prstGeom>
        </p:spPr>
        <p:txBody>
          <a:bodyPr/>
          <a:lstStyle/>
          <a:p>
            <a:pPr/>
            <a:r>
              <a:t>Integration Loyalty Service &amp; Payment</a:t>
            </a:r>
          </a:p>
        </p:txBody>
      </p:sp>
      <p:sp>
        <p:nvSpPr>
          <p:cNvPr id="341" name="Shape 341"/>
          <p:cNvSpPr/>
          <p:nvPr>
            <p:ph type="body" idx="1"/>
          </p:nvPr>
        </p:nvSpPr>
        <p:spPr>
          <a:xfrm>
            <a:off x="838200" y="1537990"/>
            <a:ext cx="10515600" cy="4351339"/>
          </a:xfrm>
          <a:prstGeom prst="rect">
            <a:avLst/>
          </a:prstGeom>
        </p:spPr>
        <p:txBody>
          <a:bodyPr/>
          <a:lstStyle/>
          <a:p>
            <a:pPr>
              <a:lnSpc>
                <a:spcPct val="81000"/>
              </a:lnSpc>
              <a:defRPr sz="1600"/>
            </a:pPr>
            <a:r>
              <a:t>When designing a Loyalty solution, it is vital to harmonise the needs of the business and its Customers’ expectations. The key is:</a:t>
            </a:r>
          </a:p>
          <a:p>
            <a:pPr marL="285750" indent="-285750">
              <a:lnSpc>
                <a:spcPct val="81000"/>
              </a:lnSpc>
              <a:buSzPct val="100000"/>
              <a:buFont typeface="Arial"/>
              <a:buChar char="•"/>
              <a:defRPr sz="1600"/>
            </a:pPr>
            <a:r>
              <a:t>Keep it simple. </a:t>
            </a:r>
          </a:p>
          <a:p>
            <a:pPr marL="285750" indent="-285750">
              <a:lnSpc>
                <a:spcPct val="81000"/>
              </a:lnSpc>
              <a:buSzPct val="100000"/>
              <a:buFont typeface="Arial"/>
              <a:buChar char="•"/>
              <a:defRPr sz="1600"/>
            </a:pPr>
            <a:r>
              <a:t>Remember, one size does not fit all, When it comes to rewarding your Members, There must be an equitable value exchange between what the brand requires of the Customer and what they expect from the brand.</a:t>
            </a:r>
          </a:p>
          <a:p>
            <a:pPr>
              <a:lnSpc>
                <a:spcPct val="81000"/>
              </a:lnSpc>
              <a:defRPr sz="1600"/>
            </a:pPr>
            <a:r>
              <a:t>Every voucher has an associated unique code that a customer needs to know in order to redeem the voucher. My example below provides two types of vouchers:</a:t>
            </a:r>
          </a:p>
          <a:p>
            <a:pPr marL="160421" indent="-160421">
              <a:lnSpc>
                <a:spcPct val="81000"/>
              </a:lnSpc>
              <a:buSzPct val="100000"/>
              <a:buChar char="•"/>
              <a:defRPr sz="1600"/>
            </a:pPr>
            <a:r>
              <a:t>Discount loyalty Vouchers</a:t>
            </a:r>
          </a:p>
          <a:p>
            <a:pPr marL="160421" indent="-160421">
              <a:lnSpc>
                <a:spcPct val="81000"/>
              </a:lnSpc>
              <a:buSzPct val="100000"/>
              <a:buChar char="•"/>
              <a:defRPr sz="1600"/>
            </a:pPr>
            <a:r>
              <a:t>Gift Loyalty Vouchers</a:t>
            </a:r>
          </a:p>
          <a:p>
            <a:pPr>
              <a:lnSpc>
                <a:spcPct val="81000"/>
              </a:lnSpc>
              <a:defRPr sz="1600"/>
            </a:pPr>
            <a:r>
              <a:t>Vouchers can be grouped into campaigns and categories. Depending on strategy, vouchers can be valid only once or multiple times. Marketers and developers can activate vouchers at any time. Voucher's lifetime is either limited or unlimited. Vouchers include a detailed history of their redemptions.</a:t>
            </a:r>
          </a:p>
        </p:txBody>
      </p:sp>
      <p:sp>
        <p:nvSpPr>
          <p:cNvPr id="342" name="Shape 342"/>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4" name="Shape 344"/>
          <p:cNvSpPr/>
          <p:nvPr>
            <p:ph type="body" idx="1"/>
          </p:nvPr>
        </p:nvSpPr>
        <p:spPr>
          <a:xfrm>
            <a:off x="838200" y="1537990"/>
            <a:ext cx="10515600" cy="4351339"/>
          </a:xfrm>
          <a:prstGeom prst="rect">
            <a:avLst/>
          </a:prstGeom>
        </p:spPr>
        <p:txBody>
          <a:bodyPr/>
          <a:lstStyle/>
          <a:p>
            <a:pPr>
              <a:lnSpc>
                <a:spcPct val="81000"/>
              </a:lnSpc>
              <a:defRPr sz="1600"/>
            </a:pPr>
          </a:p>
        </p:txBody>
      </p:sp>
      <p:sp>
        <p:nvSpPr>
          <p:cNvPr id="345" name="Shape 345"/>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46" name="architecture-loyalty-card.png"/>
          <p:cNvPicPr>
            <a:picLocks noChangeAspect="1"/>
          </p:cNvPicPr>
          <p:nvPr/>
        </p:nvPicPr>
        <p:blipFill>
          <a:blip r:embed="rId2">
            <a:extLst/>
          </a:blip>
          <a:stretch>
            <a:fillRect/>
          </a:stretch>
        </p:blipFill>
        <p:spPr>
          <a:xfrm>
            <a:off x="57434" y="-88900"/>
            <a:ext cx="9257732" cy="6858000"/>
          </a:xfrm>
          <a:prstGeom prst="rect">
            <a:avLst/>
          </a:prstGeom>
          <a:ln w="12700">
            <a:miter lim="400000"/>
          </a:ln>
        </p:spPr>
      </p:pic>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8" name="Shape 348"/>
          <p:cNvSpPr/>
          <p:nvPr>
            <p:ph type="title"/>
          </p:nvPr>
        </p:nvSpPr>
        <p:spPr>
          <a:xfrm>
            <a:off x="838200" y="77490"/>
            <a:ext cx="10515600" cy="1325563"/>
          </a:xfrm>
          <a:prstGeom prst="rect">
            <a:avLst/>
          </a:prstGeom>
        </p:spPr>
        <p:txBody>
          <a:bodyPr/>
          <a:lstStyle/>
          <a:p>
            <a:pPr/>
            <a:r>
              <a:t>JSON REST API</a:t>
            </a:r>
          </a:p>
        </p:txBody>
      </p:sp>
      <p:sp>
        <p:nvSpPr>
          <p:cNvPr id="349" name="Shape 349"/>
          <p:cNvSpPr/>
          <p:nvPr>
            <p:ph type="body" idx="1"/>
          </p:nvPr>
        </p:nvSpPr>
        <p:spPr>
          <a:xfrm>
            <a:off x="1308100" y="968247"/>
            <a:ext cx="10515600" cy="5460349"/>
          </a:xfrm>
          <a:prstGeom prst="rect">
            <a:avLst/>
          </a:prstGeom>
        </p:spPr>
        <p:txBody>
          <a:bodyPr/>
          <a:lstStyle/>
          <a:p>
            <a:pPr defTabSz="365760">
              <a:lnSpc>
                <a:spcPct val="108000"/>
              </a:lnSpc>
              <a:spcBef>
                <a:spcPts val="400"/>
              </a:spcBef>
              <a:defRPr sz="1000"/>
            </a:pPr>
          </a:p>
          <a:p>
            <a:pPr defTabSz="365760">
              <a:lnSpc>
                <a:spcPct val="108000"/>
              </a:lnSpc>
              <a:spcBef>
                <a:spcPts val="400"/>
              </a:spcBef>
              <a:defRPr b="1" sz="1280"/>
            </a:pPr>
            <a:r>
              <a:t>The Voucher Object</a:t>
            </a:r>
          </a:p>
          <a:p>
            <a:pPr marL="114300" indent="-114300" defTabSz="365760">
              <a:lnSpc>
                <a:spcPct val="108000"/>
              </a:lnSpc>
              <a:spcBef>
                <a:spcPts val="400"/>
              </a:spcBef>
              <a:buSzPct val="100000"/>
              <a:buFont typeface="Arial"/>
              <a:buChar char="•"/>
              <a:defRPr sz="1000"/>
            </a:pPr>
            <a:r>
              <a:t>POST - Create Voucher</a:t>
            </a:r>
          </a:p>
          <a:p>
            <a:pPr marL="114300" indent="-114300" defTabSz="365760">
              <a:lnSpc>
                <a:spcPct val="108000"/>
              </a:lnSpc>
              <a:spcBef>
                <a:spcPts val="400"/>
              </a:spcBef>
              <a:buSzPct val="100000"/>
              <a:buFont typeface="Arial"/>
              <a:buChar char="•"/>
              <a:defRPr sz="1000"/>
            </a:pPr>
            <a:r>
              <a:t>GET - Get Voucher</a:t>
            </a:r>
          </a:p>
          <a:p>
            <a:pPr marL="114300" indent="-114300" defTabSz="365760">
              <a:lnSpc>
                <a:spcPct val="108000"/>
              </a:lnSpc>
              <a:spcBef>
                <a:spcPts val="400"/>
              </a:spcBef>
              <a:buSzPct val="100000"/>
              <a:buFont typeface="Arial"/>
              <a:buChar char="•"/>
              <a:defRPr sz="1000"/>
            </a:pPr>
            <a:r>
              <a:t>PUT - Update Voucher</a:t>
            </a:r>
          </a:p>
          <a:p>
            <a:pPr marL="114300" indent="-114300" defTabSz="365760">
              <a:lnSpc>
                <a:spcPct val="108000"/>
              </a:lnSpc>
              <a:spcBef>
                <a:spcPts val="400"/>
              </a:spcBef>
              <a:buSzPct val="100000"/>
              <a:buFont typeface="Arial"/>
              <a:buChar char="•"/>
              <a:defRPr sz="1000"/>
            </a:pPr>
            <a:r>
              <a:t>DELETE - Delete Voucher</a:t>
            </a:r>
          </a:p>
          <a:p>
            <a:pPr marL="114300" indent="-114300" defTabSz="365760">
              <a:lnSpc>
                <a:spcPct val="108000"/>
              </a:lnSpc>
              <a:spcBef>
                <a:spcPts val="400"/>
              </a:spcBef>
              <a:buSzPct val="100000"/>
              <a:buFont typeface="Arial"/>
              <a:buChar char="•"/>
              <a:defRPr sz="1000"/>
            </a:pPr>
            <a:r>
              <a:t>GET - List Voucher</a:t>
            </a:r>
          </a:p>
          <a:p>
            <a:pPr marL="114300" indent="-114300" defTabSz="365760">
              <a:lnSpc>
                <a:spcPct val="108000"/>
              </a:lnSpc>
              <a:spcBef>
                <a:spcPts val="400"/>
              </a:spcBef>
              <a:buSzPct val="100000"/>
              <a:buFont typeface="Arial"/>
              <a:buChar char="•"/>
              <a:defRPr sz="1000"/>
            </a:pPr>
            <a:r>
              <a:t>POST - Enable Voucher</a:t>
            </a:r>
          </a:p>
          <a:p>
            <a:pPr marL="114300" indent="-114300" defTabSz="365760">
              <a:lnSpc>
                <a:spcPct val="108000"/>
              </a:lnSpc>
              <a:spcBef>
                <a:spcPts val="400"/>
              </a:spcBef>
              <a:buSzPct val="100000"/>
              <a:buFont typeface="Arial"/>
              <a:buChar char="•"/>
              <a:defRPr sz="1000"/>
            </a:pPr>
            <a:r>
              <a:t>POST - Disable Voucher</a:t>
            </a:r>
          </a:p>
          <a:p>
            <a:pPr marL="114300" indent="-114300" defTabSz="365760">
              <a:lnSpc>
                <a:spcPct val="108000"/>
              </a:lnSpc>
              <a:spcBef>
                <a:spcPts val="400"/>
              </a:spcBef>
              <a:buSzPct val="100000"/>
              <a:buFont typeface="Arial"/>
              <a:buChar char="•"/>
              <a:defRPr sz="1000"/>
            </a:pPr>
            <a:r>
              <a:t>POST - Add Gift Voucher Ballance</a:t>
            </a:r>
          </a:p>
          <a:p>
            <a:pPr marL="114300" indent="-114300" defTabSz="365760">
              <a:lnSpc>
                <a:spcPct val="108000"/>
              </a:lnSpc>
              <a:spcBef>
                <a:spcPts val="400"/>
              </a:spcBef>
              <a:buSzPct val="100000"/>
              <a:buFont typeface="Arial"/>
              <a:buChar char="•"/>
              <a:defRPr sz="1000"/>
            </a:pPr>
            <a:r>
              <a:t>POST - Import Vouchers</a:t>
            </a:r>
          </a:p>
          <a:p>
            <a:pPr marL="114300" indent="-114300" defTabSz="365760">
              <a:lnSpc>
                <a:spcPct val="108000"/>
              </a:lnSpc>
              <a:spcBef>
                <a:spcPts val="400"/>
              </a:spcBef>
              <a:buSzPct val="100000"/>
              <a:buFont typeface="Arial"/>
              <a:buChar char="•"/>
              <a:defRPr sz="1000"/>
            </a:pPr>
            <a:r>
              <a:t>POST - Import Vouchers by CSV</a:t>
            </a:r>
          </a:p>
          <a:p>
            <a:pPr defTabSz="365760">
              <a:lnSpc>
                <a:spcPct val="108000"/>
              </a:lnSpc>
              <a:spcBef>
                <a:spcPts val="400"/>
              </a:spcBef>
              <a:defRPr b="1" sz="1280"/>
            </a:pPr>
            <a:r>
              <a:t>Validation API</a:t>
            </a:r>
          </a:p>
          <a:p>
            <a:pPr defTabSz="365760">
              <a:lnSpc>
                <a:spcPct val="108000"/>
              </a:lnSpc>
              <a:spcBef>
                <a:spcPts val="400"/>
              </a:spcBef>
              <a:defRPr b="1" sz="1280"/>
            </a:pPr>
            <a:r>
              <a:t>Campaign API</a:t>
            </a:r>
          </a:p>
          <a:p>
            <a:pPr defTabSz="365760">
              <a:lnSpc>
                <a:spcPct val="108000"/>
              </a:lnSpc>
              <a:spcBef>
                <a:spcPts val="400"/>
              </a:spcBef>
              <a:defRPr b="1" sz="1280"/>
            </a:pPr>
            <a:r>
              <a:t>Distributions API</a:t>
            </a:r>
          </a:p>
          <a:p>
            <a:pPr defTabSz="365760">
              <a:lnSpc>
                <a:spcPct val="108000"/>
              </a:lnSpc>
              <a:spcBef>
                <a:spcPts val="400"/>
              </a:spcBef>
              <a:defRPr b="1" sz="1280"/>
            </a:pPr>
            <a:r>
              <a:t>Redemptions API</a:t>
            </a:r>
          </a:p>
          <a:p>
            <a:pPr defTabSz="365760">
              <a:lnSpc>
                <a:spcPct val="108000"/>
              </a:lnSpc>
              <a:spcBef>
                <a:spcPts val="400"/>
              </a:spcBef>
              <a:defRPr b="1" sz="1280"/>
            </a:pPr>
            <a:r>
              <a:t>Customers API</a:t>
            </a:r>
          </a:p>
          <a:p>
            <a:pPr defTabSz="365760">
              <a:lnSpc>
                <a:spcPct val="108000"/>
              </a:lnSpc>
              <a:spcBef>
                <a:spcPts val="400"/>
              </a:spcBef>
              <a:defRPr b="1" sz="1280"/>
            </a:pPr>
            <a:r>
              <a:t>Orders API</a:t>
            </a:r>
          </a:p>
          <a:p>
            <a:pPr defTabSz="365760">
              <a:lnSpc>
                <a:spcPct val="108000"/>
              </a:lnSpc>
              <a:spcBef>
                <a:spcPts val="400"/>
              </a:spcBef>
              <a:defRPr b="1" sz="1280"/>
            </a:pPr>
            <a:r>
              <a:t>Products API</a:t>
            </a:r>
          </a:p>
          <a:p>
            <a:pPr defTabSz="365760">
              <a:lnSpc>
                <a:spcPct val="108000"/>
              </a:lnSpc>
              <a:spcBef>
                <a:spcPts val="400"/>
              </a:spcBef>
              <a:defRPr b="1" sz="1280"/>
            </a:pPr>
            <a:r>
              <a:t>Validation rules</a:t>
            </a:r>
          </a:p>
          <a:p>
            <a:pPr defTabSz="365760">
              <a:lnSpc>
                <a:spcPct val="108000"/>
              </a:lnSpc>
              <a:spcBef>
                <a:spcPts val="400"/>
              </a:spcBef>
              <a:defRPr b="1" sz="1280"/>
            </a:pPr>
            <a:r>
              <a:t>Payment Integration API</a:t>
            </a:r>
          </a:p>
          <a:p>
            <a:pPr defTabSz="365760">
              <a:lnSpc>
                <a:spcPct val="108000"/>
              </a:lnSpc>
              <a:spcBef>
                <a:spcPts val="400"/>
              </a:spcBef>
              <a:defRPr b="1" sz="1280"/>
            </a:pPr>
          </a:p>
          <a:p>
            <a:pPr defTabSz="365760">
              <a:lnSpc>
                <a:spcPct val="108000"/>
              </a:lnSpc>
              <a:spcBef>
                <a:spcPts val="400"/>
              </a:spcBef>
              <a:defRPr b="1" sz="1280"/>
            </a:pPr>
            <a:r>
              <a:t>API REST calls (JSON) - </a:t>
            </a:r>
            <a:r>
              <a:rPr u="sng">
                <a:solidFill>
                  <a:schemeClr val="accent3"/>
                </a:solidFill>
                <a:uFill>
                  <a:solidFill>
                    <a:schemeClr val="accent3"/>
                  </a:solidFill>
                </a:uFill>
                <a:hlinkClick r:id="rId2" invalidUrl="" action="" tgtFrame="" tooltip="" history="1" highlightClick="0" endSnd="0"/>
              </a:rPr>
              <a:t>https://github.com/kukuu/FASTIFY-REST-API/blob/master/loyalty-card-api.md</a:t>
            </a:r>
          </a:p>
          <a:p>
            <a:pPr defTabSz="365760">
              <a:lnSpc>
                <a:spcPct val="108000"/>
              </a:lnSpc>
              <a:spcBef>
                <a:spcPts val="400"/>
              </a:spcBef>
              <a:defRPr b="1" sz="1280"/>
            </a:pPr>
          </a:p>
          <a:p>
            <a:pPr defTabSz="365760">
              <a:lnSpc>
                <a:spcPct val="108000"/>
              </a:lnSpc>
              <a:spcBef>
                <a:spcPts val="400"/>
              </a:spcBef>
              <a:defRPr b="1" sz="1280"/>
            </a:pPr>
          </a:p>
        </p:txBody>
      </p:sp>
      <p:sp>
        <p:nvSpPr>
          <p:cNvPr id="350" name="Shape 350"/>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2" name="Shape 352"/>
          <p:cNvSpPr/>
          <p:nvPr>
            <p:ph type="title"/>
          </p:nvPr>
        </p:nvSpPr>
        <p:spPr>
          <a:prstGeom prst="rect">
            <a:avLst/>
          </a:prstGeom>
        </p:spPr>
        <p:txBody>
          <a:bodyPr/>
          <a:lstStyle/>
          <a:p>
            <a:pPr/>
            <a:r>
              <a:t>Integration with cards</a:t>
            </a:r>
          </a:p>
        </p:txBody>
      </p:sp>
      <p:sp>
        <p:nvSpPr>
          <p:cNvPr id="353" name="Shape 353"/>
          <p:cNvSpPr/>
          <p:nvPr>
            <p:ph type="body" idx="1"/>
          </p:nvPr>
        </p:nvSpPr>
        <p:spPr>
          <a:xfrm>
            <a:off x="609600" y="1436286"/>
            <a:ext cx="10515600" cy="4351339"/>
          </a:xfrm>
          <a:prstGeom prst="rect">
            <a:avLst/>
          </a:prstGeom>
        </p:spPr>
        <p:txBody>
          <a:bodyPr/>
          <a:lstStyle/>
          <a:p>
            <a:pPr defTabSz="365760">
              <a:spcBef>
                <a:spcPts val="400"/>
              </a:spcBef>
              <a:defRPr sz="1480"/>
            </a:pPr>
            <a:r>
              <a:t>The domain model consists of abstract classes that make up the contracts with the external system. </a:t>
            </a:r>
          </a:p>
          <a:p>
            <a:pPr defTabSz="365760">
              <a:spcBef>
                <a:spcPts val="400"/>
              </a:spcBef>
              <a:defRPr sz="1480"/>
            </a:pPr>
          </a:p>
          <a:p>
            <a:pPr defTabSz="365760">
              <a:spcBef>
                <a:spcPts val="400"/>
              </a:spcBef>
              <a:defRPr sz="1480"/>
            </a:pPr>
            <a:r>
              <a:t>The contracts are defined as abstract classes instead of interfaces to allow the model to be easily extended later if needed. This follows the best practice guidelines defined in the Framework Design Guidelines . Default implementation of the contracts are delivered as part of extensible/maintainable software development design and framework principles- SOLID, ITL/TOGAF Framework. If a provider with an external commerce system contains more functionality than that provided by default, the implementation can be replaced. All instantiation of actual classes will be handled through dependency injection.</a:t>
            </a:r>
          </a:p>
          <a:p>
            <a:pPr defTabSz="365760">
              <a:spcBef>
                <a:spcPts val="400"/>
              </a:spcBef>
              <a:defRPr sz="1480"/>
            </a:pPr>
          </a:p>
          <a:p>
            <a:pPr defTabSz="365760">
              <a:spcBef>
                <a:spcPts val="400"/>
              </a:spcBef>
              <a:defRPr sz="1480"/>
            </a:pPr>
            <a:r>
              <a:t> </a:t>
            </a:r>
            <a:r>
              <a:rPr b="1"/>
              <a:t>Class types</a:t>
            </a:r>
            <a:r>
              <a:t>: </a:t>
            </a:r>
          </a:p>
          <a:p>
            <a:pPr defTabSz="365760">
              <a:spcBef>
                <a:spcPts val="400"/>
              </a:spcBef>
              <a:defRPr sz="1480"/>
            </a:pPr>
          </a:p>
          <a:p>
            <a:pPr marL="72189" indent="-72189" defTabSz="365760">
              <a:spcBef>
                <a:spcPts val="400"/>
              </a:spcBef>
              <a:buSzPct val="100000"/>
              <a:buChar char="•"/>
              <a:defRPr sz="1480"/>
            </a:pPr>
            <a:r>
              <a:t>PaymentMethod - The PaymentMethod class is responsible for representing a type of payment option, for example, Visa is a type of PayCard option.</a:t>
            </a:r>
          </a:p>
          <a:p>
            <a:pPr marL="72189" indent="-72189" defTabSz="365760">
              <a:spcBef>
                <a:spcPts val="400"/>
              </a:spcBef>
              <a:buSzPct val="100000"/>
              <a:buChar char="•"/>
              <a:defRPr sz="1480"/>
            </a:pPr>
          </a:p>
          <a:p>
            <a:pPr marL="72189" indent="-72189" defTabSz="365760">
              <a:spcBef>
                <a:spcPts val="400"/>
              </a:spcBef>
              <a:buSzPct val="100000"/>
              <a:buChar char="•"/>
              <a:defRPr sz="1480"/>
            </a:pPr>
            <a:r>
              <a:t>PaymentOption - The PaymentOption class is responsible for representing different payment option types, for example,Visa.</a:t>
            </a:r>
          </a:p>
          <a:p>
            <a:pPr marL="72189" indent="-72189" defTabSz="365760">
              <a:spcBef>
                <a:spcPts val="400"/>
              </a:spcBef>
              <a:buSzPct val="100000"/>
              <a:buChar char="•"/>
              <a:defRPr sz="1480"/>
            </a:pPr>
          </a:p>
          <a:p>
            <a:pPr marL="72189" indent="-72189" defTabSz="365760">
              <a:spcBef>
                <a:spcPts val="400"/>
              </a:spcBef>
              <a:buSzPct val="100000"/>
              <a:buChar char="•"/>
              <a:defRPr sz="1480"/>
            </a:pPr>
            <a:r>
              <a:t>PaymentOptionType - The PaymentOptionType class is a virtual enum class responsible for representing known payment option types, for example, gift card, credit card, and so on.</a:t>
            </a:r>
          </a:p>
          <a:p>
            <a:pPr marL="72189" indent="-72189" defTabSz="365760">
              <a:spcBef>
                <a:spcPts val="400"/>
              </a:spcBef>
              <a:buSzPct val="100000"/>
              <a:buChar char="•"/>
              <a:defRPr sz="1480"/>
            </a:pPr>
          </a:p>
          <a:p>
            <a:pPr marL="72189" indent="-72189" defTabSz="365760">
              <a:spcBef>
                <a:spcPts val="400"/>
              </a:spcBef>
              <a:buSzPct val="100000"/>
              <a:buChar char="•"/>
              <a:defRPr sz="1480"/>
            </a:pPr>
            <a:r>
              <a:t>PaymentLookup - The PaymentLookup class is used to hold the information required to lookup payment prices for a collection of line items.</a:t>
            </a:r>
          </a:p>
          <a:p>
            <a:pPr marL="72189" indent="-72189" defTabSz="365760">
              <a:spcBef>
                <a:spcPts val="400"/>
              </a:spcBef>
              <a:buSzPct val="100000"/>
              <a:buChar char="•"/>
              <a:defRPr sz="1480"/>
            </a:pPr>
          </a:p>
          <a:p>
            <a:pPr marL="72189" indent="-72189" defTabSz="365760">
              <a:spcBef>
                <a:spcPts val="400"/>
              </a:spcBef>
              <a:buSzPct val="100000"/>
              <a:buChar char="•"/>
              <a:defRPr sz="1480"/>
            </a:pPr>
            <a:r>
              <a:t>PaymentPrice - The PaymentPrice class inherits from the Price object and is used to hold the pricing information for a payment option, method, and list of line items.</a:t>
            </a:r>
          </a:p>
          <a:p>
            <a:pPr marL="72189" indent="-72189" defTabSz="365760">
              <a:spcBef>
                <a:spcPts val="400"/>
              </a:spcBef>
              <a:buSzPct val="100000"/>
              <a:buChar char="•"/>
              <a:defRPr sz="1480"/>
            </a:pPr>
            <a:r>
              <a:t>CardType - The CardType class is a virtual enum class responsible for representing the type of payment cards that can be accepted when processing a payment.</a:t>
            </a:r>
          </a:p>
          <a:p>
            <a:pPr marL="72189" indent="-72189" defTabSz="365760">
              <a:spcBef>
                <a:spcPts val="400"/>
              </a:spcBef>
              <a:buSzPct val="100000"/>
              <a:buChar char="•"/>
              <a:defRPr sz="1480"/>
            </a:pPr>
            <a:r>
              <a:t>PurchaseLevel - The PurchaseLevel class is a virtual enum class that represents the level of card processing that will be performed during a payment service transaction.</a:t>
            </a:r>
          </a:p>
          <a:p>
            <a:pPr marL="72189" indent="-72189" defTabSz="365760">
              <a:spcBef>
                <a:spcPts val="400"/>
              </a:spcBef>
              <a:buSzPct val="100000"/>
              <a:buChar char="•"/>
              <a:defRPr sz="1480"/>
            </a:pPr>
            <a:r>
              <a:t>TransactionType - The TransactionType class is a virtual enum class that represents the type of transaction being performed with a payment service.</a:t>
            </a:r>
          </a:p>
        </p:txBody>
      </p:sp>
      <p:sp>
        <p:nvSpPr>
          <p:cNvPr id="354" name="Shape 354"/>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6" name="Shape 356"/>
          <p:cNvSpPr/>
          <p:nvPr>
            <p:ph type="title"/>
          </p:nvPr>
        </p:nvSpPr>
        <p:spPr>
          <a:prstGeom prst="rect">
            <a:avLst/>
          </a:prstGeom>
        </p:spPr>
        <p:txBody>
          <a:bodyPr/>
          <a:lstStyle/>
          <a:p>
            <a:pPr/>
            <a:r>
              <a:t>Payment domain model</a:t>
            </a:r>
          </a:p>
        </p:txBody>
      </p:sp>
      <p:sp>
        <p:nvSpPr>
          <p:cNvPr id="357" name="Shape 357"/>
          <p:cNvSpPr/>
          <p:nvPr>
            <p:ph type="body" idx="1"/>
          </p:nvPr>
        </p:nvSpPr>
        <p:spPr>
          <a:xfrm>
            <a:off x="838200" y="1132772"/>
            <a:ext cx="10515600" cy="7168019"/>
          </a:xfrm>
          <a:prstGeom prst="rect">
            <a:avLst/>
          </a:prstGeom>
        </p:spPr>
        <p:txBody>
          <a:bodyPr/>
          <a:lstStyle/>
          <a:p>
            <a:pPr/>
          </a:p>
        </p:txBody>
      </p:sp>
      <p:sp>
        <p:nvSpPr>
          <p:cNvPr id="358" name="Shape 358"/>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59" name="payment-domain-model.png"/>
          <p:cNvPicPr>
            <a:picLocks noChangeAspect="1"/>
          </p:cNvPicPr>
          <p:nvPr/>
        </p:nvPicPr>
        <p:blipFill>
          <a:blip r:embed="rId2">
            <a:extLst/>
          </a:blip>
          <a:stretch>
            <a:fillRect/>
          </a:stretch>
        </p:blipFill>
        <p:spPr>
          <a:xfrm>
            <a:off x="257081" y="1130300"/>
            <a:ext cx="6547038" cy="6858000"/>
          </a:xfrm>
          <a:prstGeom prst="rect">
            <a:avLst/>
          </a:prstGeom>
          <a:ln w="12700">
            <a:miter lim="400000"/>
          </a:ln>
        </p:spPr>
      </p:pic>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1" name="Shape 361"/>
          <p:cNvSpPr/>
          <p:nvPr>
            <p:ph type="title"/>
          </p:nvPr>
        </p:nvSpPr>
        <p:spPr>
          <a:prstGeom prst="rect">
            <a:avLst/>
          </a:prstGeom>
        </p:spPr>
        <p:txBody>
          <a:bodyPr/>
          <a:lstStyle/>
          <a:p>
            <a:pPr/>
            <a:r>
              <a:t>Payment method Classes,Types &amp; Lookup</a:t>
            </a:r>
          </a:p>
        </p:txBody>
      </p:sp>
      <p:sp>
        <p:nvSpPr>
          <p:cNvPr id="362" name="Shape 362"/>
          <p:cNvSpPr/>
          <p:nvPr>
            <p:ph type="body" idx="1"/>
          </p:nvPr>
        </p:nvSpPr>
        <p:spPr>
          <a:prstGeom prst="rect">
            <a:avLst/>
          </a:prstGeom>
        </p:spPr>
        <p:txBody>
          <a:bodyPr/>
          <a:lstStyle/>
          <a:p>
            <a:pPr defTabSz="740663">
              <a:spcBef>
                <a:spcPts val="800"/>
              </a:spcBef>
              <a:defRPr b="1" sz="1458"/>
            </a:pPr>
          </a:p>
          <a:p>
            <a:pPr marL="146183" indent="-146183" defTabSz="740663">
              <a:spcBef>
                <a:spcPts val="800"/>
              </a:spcBef>
              <a:buSzPct val="100000"/>
              <a:buChar char="•"/>
              <a:defRPr sz="1458"/>
            </a:pPr>
            <a:r>
              <a:t>Payment Method Class - </a:t>
            </a:r>
            <a:r>
              <a:rPr u="sng">
                <a:solidFill>
                  <a:schemeClr val="accent3"/>
                </a:solidFill>
                <a:uFill>
                  <a:solidFill>
                    <a:schemeClr val="accent3"/>
                  </a:solidFill>
                </a:uFill>
                <a:hlinkClick r:id="rId2" invalidUrl="" action="" tgtFrame="" tooltip="" history="1" highlightClick="0" endSnd="0"/>
              </a:rPr>
              <a:t>https://github.com/kukuu/FASTIFY-REST-API/blob/master/payment-domain-model/payment-domain-model-1.png</a:t>
            </a:r>
            <a:r>
              <a:t> </a:t>
            </a:r>
          </a:p>
          <a:p>
            <a:pPr marL="146183" indent="-146183" defTabSz="740663">
              <a:spcBef>
                <a:spcPts val="800"/>
              </a:spcBef>
              <a:buSzPct val="100000"/>
              <a:buChar char="•"/>
              <a:defRPr sz="1458"/>
            </a:pPr>
            <a:r>
              <a:t>Payment Option Class - </a:t>
            </a:r>
            <a:r>
              <a:rPr u="sng">
                <a:solidFill>
                  <a:schemeClr val="accent3"/>
                </a:solidFill>
                <a:uFill>
                  <a:solidFill>
                    <a:schemeClr val="accent3"/>
                  </a:solidFill>
                </a:uFill>
                <a:hlinkClick r:id="rId3" invalidUrl="" action="" tgtFrame="" tooltip="" history="1" highlightClick="0" endSnd="0"/>
              </a:rPr>
              <a:t>https://github.com/kukuu/FASTIFY-REST-API/blob/master/payment-domain-model/payment-domain-model-2.png</a:t>
            </a:r>
            <a:r>
              <a:t> </a:t>
            </a:r>
          </a:p>
          <a:p>
            <a:pPr marL="146183" indent="-146183" defTabSz="740663">
              <a:spcBef>
                <a:spcPts val="800"/>
              </a:spcBef>
              <a:buSzPct val="100000"/>
              <a:buChar char="•"/>
              <a:defRPr sz="1458"/>
            </a:pPr>
            <a:r>
              <a:t>Payment Option Type - </a:t>
            </a:r>
            <a:r>
              <a:rPr u="sng">
                <a:solidFill>
                  <a:schemeClr val="accent3"/>
                </a:solidFill>
                <a:uFill>
                  <a:solidFill>
                    <a:schemeClr val="accent3"/>
                  </a:solidFill>
                </a:uFill>
                <a:hlinkClick r:id="rId4" invalidUrl="" action="" tgtFrame="" tooltip="" history="1" highlightClick="0" endSnd="0"/>
              </a:rPr>
              <a:t>https://github.com/kukuu/FASTIFY-REST-API/blob/master/payment-domain-model/payment-domain-model-3.png</a:t>
            </a:r>
            <a:r>
              <a:t> </a:t>
            </a:r>
          </a:p>
          <a:p>
            <a:pPr marL="146183" indent="-146183" defTabSz="740663">
              <a:spcBef>
                <a:spcPts val="800"/>
              </a:spcBef>
              <a:buSzPct val="100000"/>
              <a:buChar char="•"/>
              <a:defRPr sz="1458"/>
            </a:pPr>
            <a:r>
              <a:t>Payment Lookup - </a:t>
            </a:r>
            <a:r>
              <a:rPr u="sng">
                <a:solidFill>
                  <a:schemeClr val="accent3"/>
                </a:solidFill>
                <a:uFill>
                  <a:solidFill>
                    <a:schemeClr val="accent3"/>
                  </a:solidFill>
                </a:uFill>
                <a:hlinkClick r:id="rId5" invalidUrl="" action="" tgtFrame="" tooltip="" history="1" highlightClick="0" endSnd="0"/>
              </a:rPr>
              <a:t>https://github.com/kukuu/FASTIFY-REST-API/blob/master/payment-domain-model/payment-domain-model-4.png</a:t>
            </a:r>
            <a:r>
              <a:t> </a:t>
            </a:r>
          </a:p>
          <a:p>
            <a:pPr marL="146183" indent="-146183" defTabSz="740663">
              <a:spcBef>
                <a:spcPts val="800"/>
              </a:spcBef>
              <a:buSzPct val="100000"/>
              <a:buChar char="•"/>
              <a:defRPr sz="1458"/>
            </a:pPr>
            <a:r>
              <a:t>Payment Price - </a:t>
            </a:r>
            <a:r>
              <a:rPr u="sng">
                <a:solidFill>
                  <a:schemeClr val="accent3"/>
                </a:solidFill>
                <a:uFill>
                  <a:solidFill>
                    <a:schemeClr val="accent3"/>
                  </a:solidFill>
                </a:uFill>
                <a:hlinkClick r:id="rId6" invalidUrl="" action="" tgtFrame="" tooltip="" history="1" highlightClick="0" endSnd="0"/>
              </a:rPr>
              <a:t>https://github.com/kukuu/FASTIFY-REST-API/blob/master/payment-domain-model/payment-domain-model-5.png</a:t>
            </a:r>
            <a:r>
              <a:t> </a:t>
            </a:r>
          </a:p>
          <a:p>
            <a:pPr marL="146183" indent="-146183" defTabSz="740663">
              <a:spcBef>
                <a:spcPts val="800"/>
              </a:spcBef>
              <a:buSzPct val="100000"/>
              <a:buChar char="•"/>
              <a:defRPr sz="1458"/>
            </a:pPr>
            <a:r>
              <a:t>Card Type - </a:t>
            </a:r>
            <a:r>
              <a:rPr u="sng">
                <a:solidFill>
                  <a:schemeClr val="accent3"/>
                </a:solidFill>
                <a:uFill>
                  <a:solidFill>
                    <a:schemeClr val="accent3"/>
                  </a:solidFill>
                </a:uFill>
                <a:hlinkClick r:id="rId7" invalidUrl="" action="" tgtFrame="" tooltip="" history="1" highlightClick="0" endSnd="0"/>
              </a:rPr>
              <a:t>https://github.com/kukuu/FASTIFY-REST-API/blob/master/payment-domain-model/payment-domain-model-6.png</a:t>
            </a:r>
            <a:r>
              <a:t> </a:t>
            </a:r>
          </a:p>
          <a:p>
            <a:pPr marL="146183" indent="-146183" defTabSz="740663">
              <a:spcBef>
                <a:spcPts val="800"/>
              </a:spcBef>
              <a:buSzPct val="100000"/>
              <a:buChar char="•"/>
              <a:defRPr sz="1458"/>
            </a:pPr>
            <a:r>
              <a:t>Transaction Type - </a:t>
            </a:r>
            <a:r>
              <a:rPr u="sng">
                <a:solidFill>
                  <a:schemeClr val="accent3"/>
                </a:solidFill>
                <a:uFill>
                  <a:solidFill>
                    <a:schemeClr val="accent3"/>
                  </a:solidFill>
                </a:uFill>
                <a:hlinkClick r:id="rId8" invalidUrl="" action="" tgtFrame="" tooltip="" history="1" highlightClick="0" endSnd="0"/>
              </a:rPr>
              <a:t>https://github.com/kukuu/FASTIFY-REST-API/blob/master/payment-domain-model/payment-domain-model-7.png</a:t>
            </a:r>
            <a:r>
              <a:t> </a:t>
            </a:r>
          </a:p>
          <a:p>
            <a:pPr marL="146183" indent="-146183" defTabSz="740663">
              <a:spcBef>
                <a:spcPts val="800"/>
              </a:spcBef>
              <a:buSzPct val="100000"/>
              <a:buChar char="•"/>
              <a:defRPr sz="1458"/>
            </a:pPr>
            <a:r>
              <a:t>Brand Purchase Levels - </a:t>
            </a:r>
            <a:r>
              <a:rPr u="sng">
                <a:solidFill>
                  <a:schemeClr val="accent3"/>
                </a:solidFill>
                <a:uFill>
                  <a:solidFill>
                    <a:schemeClr val="accent3"/>
                  </a:solidFill>
                </a:uFill>
                <a:hlinkClick r:id="rId9" invalidUrl="" action="" tgtFrame="" tooltip="" history="1" highlightClick="0" endSnd="0"/>
              </a:rPr>
              <a:t>https://github.com/kukuu/FASTIFY-REST-API/blob/master/payment-domain-model/payment-domain-purchase-level-8.png</a:t>
            </a:r>
            <a:r>
              <a:t> </a:t>
            </a:r>
          </a:p>
          <a:p>
            <a:pPr marL="146183" indent="-146183" defTabSz="740663">
              <a:spcBef>
                <a:spcPts val="800"/>
              </a:spcBef>
              <a:buSzPct val="100000"/>
              <a:buChar char="•"/>
              <a:defRPr sz="1458"/>
            </a:pPr>
            <a:r>
              <a:t>Transactions Type - </a:t>
            </a:r>
            <a:r>
              <a:rPr u="sng">
                <a:solidFill>
                  <a:schemeClr val="accent3"/>
                </a:solidFill>
                <a:uFill>
                  <a:solidFill>
                    <a:schemeClr val="accent3"/>
                  </a:solidFill>
                </a:uFill>
                <a:hlinkClick r:id="rId10" invalidUrl="" action="" tgtFrame="" tooltip="" history="1" highlightClick="0" endSnd="0"/>
              </a:rPr>
              <a:t>https://github.com/kukuu/FASTIFY-REST-API/blob/master/payment-domain-model/payment-domain0transaction-type-9.png</a:t>
            </a:r>
            <a:r>
              <a:t> </a:t>
            </a:r>
          </a:p>
        </p:txBody>
      </p:sp>
      <p:sp>
        <p:nvSpPr>
          <p:cNvPr id="363" name="Shape 363"/>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5" name="Shape 365"/>
          <p:cNvSpPr/>
          <p:nvPr>
            <p:ph type="title"/>
          </p:nvPr>
        </p:nvSpPr>
        <p:spPr>
          <a:prstGeom prst="rect">
            <a:avLst/>
          </a:prstGeom>
        </p:spPr>
        <p:txBody>
          <a:bodyPr/>
          <a:lstStyle/>
          <a:p>
            <a:pPr/>
            <a:r>
              <a:t>Hosting - Provisioning 99% Service Availability</a:t>
            </a:r>
          </a:p>
        </p:txBody>
      </p:sp>
      <p:sp>
        <p:nvSpPr>
          <p:cNvPr id="366" name="Shape 366"/>
          <p:cNvSpPr/>
          <p:nvPr>
            <p:ph type="body" idx="1"/>
          </p:nvPr>
        </p:nvSpPr>
        <p:spPr>
          <a:prstGeom prst="rect">
            <a:avLst/>
          </a:prstGeom>
        </p:spPr>
        <p:txBody>
          <a:bodyPr/>
          <a:lstStyle/>
          <a:p>
            <a:pPr defTabSz="530351">
              <a:spcBef>
                <a:spcPts val="500"/>
              </a:spcBef>
              <a:defRPr sz="1044"/>
            </a:pPr>
            <a:r>
              <a:t>To ensure 99% availability of the service, AWS is best placed to provide a platform that is ideally suited for building highly available systems that is fault tolerant, affordable, reliable and can operate with minimum amount of human interaction.</a:t>
            </a:r>
          </a:p>
          <a:p>
            <a:pPr defTabSz="530351">
              <a:spcBef>
                <a:spcPts val="500"/>
              </a:spcBef>
              <a:defRPr sz="1044"/>
            </a:pPr>
          </a:p>
          <a:p>
            <a:pPr defTabSz="530351">
              <a:spcBef>
                <a:spcPts val="500"/>
              </a:spcBef>
              <a:defRPr sz="1044"/>
            </a:pPr>
            <a:r>
              <a:t>Best design practices to ensure the fulfilment of the availability are:</a:t>
            </a:r>
          </a:p>
          <a:p>
            <a:pPr marL="104674" indent="-104674" defTabSz="530351">
              <a:spcBef>
                <a:spcPts val="500"/>
              </a:spcBef>
              <a:buSzPct val="100000"/>
              <a:buChar char="•"/>
              <a:defRPr sz="1044"/>
            </a:pPr>
            <a:r>
              <a:t>Support and design for failure</a:t>
            </a:r>
          </a:p>
          <a:p>
            <a:pPr marL="104674" indent="-104674" defTabSz="530351">
              <a:spcBef>
                <a:spcPts val="500"/>
              </a:spcBef>
              <a:buSzPct val="100000"/>
              <a:buChar char="•"/>
              <a:defRPr sz="1044"/>
            </a:pPr>
            <a:r>
              <a:t>Ensure presence of Multiple Availability Zones to support failures, and not limited to various  forms of natural disasters.</a:t>
            </a:r>
          </a:p>
          <a:p>
            <a:pPr marL="104674" indent="-104674" defTabSz="530351">
              <a:spcBef>
                <a:spcPts val="500"/>
              </a:spcBef>
              <a:buSzPct val="100000"/>
              <a:buChar char="•"/>
              <a:defRPr sz="1044"/>
            </a:pPr>
            <a:r>
              <a:t>Provisioning of horizontal Scaling. Using instances that are configured to provide Self Healing through  use of Amazon Cloud Watch.</a:t>
            </a:r>
          </a:p>
          <a:p>
            <a:pPr marL="104674" indent="-104674" defTabSz="530351">
              <a:spcBef>
                <a:spcPts val="500"/>
              </a:spcBef>
              <a:buSzPct val="100000"/>
              <a:buChar char="•"/>
              <a:defRPr sz="1044"/>
            </a:pPr>
            <a:r>
              <a:t>Loose coupling - Implementing Distributed Systems (Microservices)</a:t>
            </a:r>
          </a:p>
          <a:p>
            <a:pPr defTabSz="530351">
              <a:spcBef>
                <a:spcPts val="500"/>
              </a:spcBef>
              <a:defRPr sz="1044"/>
            </a:pPr>
          </a:p>
          <a:p>
            <a:pPr defTabSz="530351">
              <a:spcBef>
                <a:spcPts val="500"/>
              </a:spcBef>
              <a:defRPr sz="1044"/>
            </a:pPr>
            <a:r>
              <a:t>Additionally, I would recommend NGIX Plus as ELB for simple reasons of providing extended performance for handling session persistence, and  Self Healing (Health Checks and Auto Scaling) through API configuration management. It also provide CPU monitoring services using Syslog.</a:t>
            </a:r>
          </a:p>
          <a:p>
            <a:pPr defTabSz="530351">
              <a:spcBef>
                <a:spcPts val="500"/>
              </a:spcBef>
              <a:defRPr sz="1044"/>
            </a:pPr>
          </a:p>
          <a:p>
            <a:pPr defTabSz="530351">
              <a:spcBef>
                <a:spcPts val="500"/>
              </a:spcBef>
              <a:defRPr b="1" sz="1044"/>
            </a:pPr>
            <a:r>
              <a:t>AWS Physical architectural implementation</a:t>
            </a:r>
          </a:p>
          <a:p>
            <a:pPr marL="104674" indent="-104674" defTabSz="530351">
              <a:spcBef>
                <a:spcPts val="500"/>
              </a:spcBef>
              <a:buSzPct val="100000"/>
              <a:buChar char="•"/>
              <a:defRPr sz="1044"/>
            </a:pPr>
            <a:r>
              <a:t>Designing for failure : Elastic IP - </a:t>
            </a:r>
            <a:r>
              <a:rPr u="sng">
                <a:solidFill>
                  <a:schemeClr val="accent3"/>
                </a:solidFill>
                <a:uFill>
                  <a:solidFill>
                    <a:schemeClr val="accent3"/>
                  </a:solidFill>
                </a:uFill>
                <a:hlinkClick r:id="rId2" invalidUrl="" action="" tgtFrame="" tooltip="" history="1" highlightClick="0" endSnd="0"/>
              </a:rPr>
              <a:t>https://github.com/kukuu/FASTIFY-REST-API/blob/master/payment-domain-model/provisioning-99percent-availability/1-design-for-failure-elasticIP.png</a:t>
            </a:r>
            <a:r>
              <a:t> </a:t>
            </a:r>
          </a:p>
          <a:p>
            <a:pPr marL="104674" indent="-104674" defTabSz="530351">
              <a:spcBef>
                <a:spcPts val="500"/>
              </a:spcBef>
              <a:buSzPct val="100000"/>
              <a:buChar char="•"/>
              <a:defRPr sz="1044"/>
            </a:pPr>
            <a:r>
              <a:t>Single EC2 instance - </a:t>
            </a:r>
            <a:r>
              <a:rPr u="sng">
                <a:solidFill>
                  <a:schemeClr val="accent3"/>
                </a:solidFill>
                <a:uFill>
                  <a:solidFill>
                    <a:schemeClr val="accent3"/>
                  </a:solidFill>
                </a:uFill>
                <a:hlinkClick r:id="rId3" invalidUrl="" action="" tgtFrame="" tooltip="" history="1" highlightClick="0" endSnd="0"/>
              </a:rPr>
              <a:t>https://github.com/kukuu/FASTIFY-REST-API/blob/master/payment-domain-model/provisioning-99percent-availability/2-design-for-failure-ELB.png</a:t>
            </a:r>
            <a:r>
              <a:t> </a:t>
            </a:r>
          </a:p>
          <a:p>
            <a:pPr marL="104674" indent="-104674" defTabSz="530351">
              <a:spcBef>
                <a:spcPts val="500"/>
              </a:spcBef>
              <a:buSzPct val="100000"/>
              <a:buChar char="•"/>
              <a:defRPr sz="1044"/>
            </a:pPr>
            <a:r>
              <a:t>Multiple EC2 instance - </a:t>
            </a:r>
            <a:r>
              <a:rPr u="sng">
                <a:solidFill>
                  <a:schemeClr val="accent3"/>
                </a:solidFill>
                <a:uFill>
                  <a:solidFill>
                    <a:schemeClr val="accent3"/>
                  </a:solidFill>
                </a:uFill>
                <a:hlinkClick r:id="rId4" invalidUrl="" action="" tgtFrame="" tooltip="" history="1" highlightClick="0" endSnd="0"/>
              </a:rPr>
              <a:t>https://github.com/kukuu/FASTIFY-REST-API/blob/master/payment-domain-model/provisioning-99percent-availability/3-design-for-failure-multiple-ec2-i.png</a:t>
            </a:r>
            <a:r>
              <a:t> </a:t>
            </a:r>
          </a:p>
          <a:p>
            <a:pPr marL="104674" indent="-104674" defTabSz="530351">
              <a:spcBef>
                <a:spcPts val="500"/>
              </a:spcBef>
              <a:buSzPct val="100000"/>
              <a:buChar char="•"/>
              <a:defRPr sz="1044"/>
            </a:pPr>
            <a:r>
              <a:t>Activating Auto Watch Policy - </a:t>
            </a:r>
            <a:r>
              <a:rPr u="sng">
                <a:solidFill>
                  <a:schemeClr val="accent3"/>
                </a:solidFill>
                <a:uFill>
                  <a:solidFill>
                    <a:schemeClr val="accent3"/>
                  </a:solidFill>
                </a:uFill>
                <a:hlinkClick r:id="rId5" invalidUrl="" action="" tgtFrame="" tooltip="" history="1" highlightClick="0" endSnd="0"/>
              </a:rPr>
              <a:t>https://github.com/kukuu/FASTIFY-REST-API/blob/master/payment-domain-model/provisioning-99percent-availability/4-auto-scaling-cloud-watch-policy.png</a:t>
            </a:r>
            <a:r>
              <a:t> </a:t>
            </a:r>
          </a:p>
          <a:p>
            <a:pPr marL="104674" indent="-104674" defTabSz="530351">
              <a:spcBef>
                <a:spcPts val="500"/>
              </a:spcBef>
              <a:buSzPct val="100000"/>
              <a:buChar char="•"/>
              <a:defRPr sz="1044"/>
            </a:pPr>
            <a:r>
              <a:t>Automatic CPU usage detection - </a:t>
            </a:r>
            <a:r>
              <a:rPr u="sng">
                <a:solidFill>
                  <a:schemeClr val="accent3"/>
                </a:solidFill>
                <a:uFill>
                  <a:solidFill>
                    <a:schemeClr val="accent3"/>
                  </a:solidFill>
                </a:uFill>
                <a:hlinkClick r:id="rId6" invalidUrl="" action="" tgtFrame="" tooltip="" history="1" highlightClick="0" endSnd="0"/>
              </a:rPr>
              <a:t>https://github.com/kukuu/FASTIFY-REST-API/blob/master/payment-domain-model/provisioning-99percent-availability/5-auto-scaling-CPU-detection-kicks-in.png</a:t>
            </a:r>
            <a:r>
              <a:t> </a:t>
            </a:r>
          </a:p>
          <a:p>
            <a:pPr marL="104674" indent="-104674" defTabSz="530351">
              <a:spcBef>
                <a:spcPts val="500"/>
              </a:spcBef>
              <a:buSzPct val="100000"/>
              <a:buChar char="•"/>
              <a:defRPr sz="1044"/>
            </a:pPr>
            <a:r>
              <a:t>Additional instances triggered and added automatically - </a:t>
            </a:r>
            <a:r>
              <a:rPr u="sng">
                <a:solidFill>
                  <a:schemeClr val="accent3"/>
                </a:solidFill>
                <a:uFill>
                  <a:solidFill>
                    <a:schemeClr val="accent3"/>
                  </a:solidFill>
                </a:uFill>
                <a:hlinkClick r:id="rId7" invalidUrl="" action="" tgtFrame="" tooltip="" history="1" highlightClick="0" endSnd="0"/>
              </a:rPr>
              <a:t>https://github.com/kukuu/FASTIFY-REST-API/blob/master/payment-domain-model/provisioning-99percent-availability/6-auto-scaling-additional-i-kicks-in.png</a:t>
            </a:r>
            <a:r>
              <a:t> </a:t>
            </a:r>
          </a:p>
        </p:txBody>
      </p:sp>
      <p:sp>
        <p:nvSpPr>
          <p:cNvPr id="367" name="Shape 367"/>
          <p:cNvSpPr/>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FF0063"/>
      </a:accent1>
      <a:accent2>
        <a:srgbClr val="FFC524"/>
      </a:accent2>
      <a:accent3>
        <a:srgbClr val="00B8FE"/>
      </a:accent3>
      <a:accent4>
        <a:srgbClr val="00FF00"/>
      </a:accent4>
      <a:accent5>
        <a:srgbClr val="BD10DF"/>
      </a:accent5>
      <a:accent6>
        <a:srgbClr val="8A8D8E"/>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FF0063"/>
      </a:accent1>
      <a:accent2>
        <a:srgbClr val="FFC524"/>
      </a:accent2>
      <a:accent3>
        <a:srgbClr val="00B8FE"/>
      </a:accent3>
      <a:accent4>
        <a:srgbClr val="00FF00"/>
      </a:accent4>
      <a:accent5>
        <a:srgbClr val="BD10DF"/>
      </a:accent5>
      <a:accent6>
        <a:srgbClr val="8A8D8E"/>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